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и дефисное написание: как не ошибаться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частицы, которые пишутся через дефис.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русском языке: зачем они нужны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 называют предметы и действия, но передают оттенки смысла: вопрос, сомнение, просьбу, усиление. Важно знать, какие из них пишутся через дефис, чтобы не путать их с раздельным написанием.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какие частицы пишутся через дефис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919458" y="1528437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дефисных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частицы -то, -либо, -нибудь, -ка, -таки, а также -с в устойчивых сочетаниях. Это закреплённые формы, которые присоединяются к слову без пробела.
</a:t>
            </a:r>
            <a:endParaRPr lang="en-US" sz="788" dirty="0"/>
          </a:p>
        </p:txBody>
      </p:sp>
      <p:sp>
        <p:nvSpPr>
          <p:cNvPr id="12" name="Text 3"/>
          <p:cNvSpPr txBox="1"/>
          <p:nvPr/>
        </p:nvSpPr>
        <p:spPr>
          <a:xfrm>
            <a:off x="2919458" y="2138944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легко увидеть в словах кто-то, где-либо, когда-нибудь, скажи-ка, всё-таки, изволь-с. Во всех этих случаях частица образует с предыдущим словом одно орфографическое целое.
</a:t>
            </a:r>
            <a:endParaRPr lang="en-US" sz="788" dirty="0"/>
          </a:p>
        </p:txBody>
      </p:sp>
      <p:sp>
        <p:nvSpPr>
          <p:cNvPr id="13" name="Text 4"/>
          <p:cNvSpPr txBox="1"/>
          <p:nvPr/>
        </p:nvSpPr>
        <p:spPr>
          <a:xfrm>
            <a:off x="2919458" y="2749449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отдельное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показывает, что частица не употребляется самостоятельно. Она не становится приставкой и не сливается с корнем, а сохраняет своё служебное значение рядом с основным словом.
</a:t>
            </a:r>
            <a:endParaRPr lang="en-US" sz="788" dirty="0"/>
          </a:p>
        </p:txBody>
      </p:sp>
      <p:sp>
        <p:nvSpPr>
          <p:cNvPr id="14" name="Text 5"/>
          <p:cNvSpPr txBox="1"/>
          <p:nvPr/>
        </p:nvSpPr>
        <p:spPr>
          <a:xfrm>
            <a:off x="2919458" y="3375230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помнить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знать список дефисных частиц, можно быстро отличить правильную форму от ошибочной. Это особенно полезно в диктантах, упражнениях и при проверке собственных текстов.
</a:t>
            </a:r>
            <a:endParaRPr lang="en-US" sz="788" dirty="0"/>
          </a:p>
        </p:txBody>
      </p:sp>
      <p:sp>
        <p:nvSpPr>
          <p:cNvPr id="15" name="Text 6"/>
          <p:cNvSpPr txBox="1"/>
          <p:nvPr/>
        </p:nvSpPr>
        <p:spPr>
          <a:xfrm>
            <a:off x="2919458" y="4001005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общим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дефиса зависит не от темы предложения, а от самой частицы. Поэтому важно сначала узнать форму слова, а уже потом определять, как его писать.
</a:t>
            </a:r>
            <a:endParaRPr lang="en-US" sz="8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и их написание: основные примеры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дефисные частицы, их написание и смысл.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частица определяет не только написание, но и смысловой оттенок слова.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языка: дефисное написание частиц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-то, -либо, -нибудь: самые частые дефисные частицы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16325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 местоимениями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частицы обычно присоединяются к местоимениям и наречиям: кто-то, что-то, где-либо, куда-нибудь. Такое сочетание помогает выразить неопределённость без длинных объяснений.
</a:t>
            </a:r>
            <a:endParaRPr lang="en-US" sz="951" dirty="0"/>
          </a:p>
        </p:txBody>
      </p:sp>
      <p:sp>
        <p:nvSpPr>
          <p:cNvPr id="13" name="Text 3"/>
          <p:cNvSpPr txBox="1"/>
          <p:nvPr/>
        </p:nvSpPr>
        <p:spPr>
          <a:xfrm>
            <a:off x="2371918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неопределённости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-то, -либо и -нибудь показывают, что говорящий не называет точный предмет, место или время. Именно поэтому они так удобны в рассказах и диалогах.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027499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чаще всего встречаются слова кто-то, что-то, когда-нибудь и куда-нибудь. Они звучат естественно и помогают делать речь живой, но не слишком разговорной.
</a:t>
            </a:r>
            <a:endParaRPr lang="en-US" sz="970" dirty="0"/>
          </a:p>
        </p:txBody>
      </p:sp>
      <p:sp>
        <p:nvSpPr>
          <p:cNvPr id="15" name="Text 5"/>
          <p:cNvSpPr txBox="1"/>
          <p:nvPr/>
        </p:nvSpPr>
        <p:spPr>
          <a:xfrm>
            <a:off x="5683087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модель написания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словах дефис ставится одинаково: частица присоединяется справа к основе слова. Это одна из самых заметных и легко запоминающихся орфографических моделей.
</a:t>
            </a:r>
            <a:endParaRPr lang="en-US" sz="935" dirty="0"/>
          </a:p>
        </p:txBody>
      </p:sp>
      <p:sp>
        <p:nvSpPr>
          <p:cNvPr id="16" name="Text 6"/>
          <p:cNvSpPr txBox="1"/>
          <p:nvPr/>
        </p:nvSpPr>
        <p:spPr>
          <a:xfrm>
            <a:off x="7338650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 при 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тобой местоимение или наречие с одной из этих частиц, нужно проверить именно форму частицы. Тогда легче избежать ошибки и не поставить пробел вместо дефиса.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нужен ли дефис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выбрать правильное написание частицы в слове.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—ка: просьба и разговорная интонация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6175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повелительного наклонения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—ка обычно присоединяется к глаголам в форме повелительного наклонения: скажи-ка, подойди-ка, посмотри-ка. Дефис обязателен, потому что частица не отделяется пробелом.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3403320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Смягчает просьбу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частица делает обращение менее резким и более дружелюбным. Сравни: «Подойди» и «Подойди-ка» — во втором случае просьба звучит мягче и разговорнее.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70454" y="2211500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диалогах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-ка особенно часто встречается в устной речи и в диалогах художественных текстов. Она помогает передать живую интонацию, как в обычном разговоре между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-с: вежливая форма старой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374750" y="1728783"/>
            <a:ext cx="63852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формы
</a:t>
            </a:r>
            <a:pPr algn="ctr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-с пишется через дефис в закреплённых формах: изволь-с, да-с, нет-с. Эти сочетания нужно запоминать целиком, потому что они употребляются как готовые речевые формулы.
</a:t>
            </a:r>
            <a:endParaRPr lang="en-US" sz="1263" dirty="0"/>
          </a:p>
        </p:txBody>
      </p:sp>
      <p:sp>
        <p:nvSpPr>
          <p:cNvPr id="10" name="Text 3"/>
          <p:cNvSpPr txBox="1"/>
          <p:nvPr/>
        </p:nvSpPr>
        <p:spPr>
          <a:xfrm>
            <a:off x="1374750" y="2701701"/>
            <a:ext cx="63852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оттенок
</a:t>
            </a:r>
            <a:pPr algn="ctr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современной речи частица -с встречается редко. Она звучит старомодно и обычно используется там, где нужно передать речь персонажа прошлого времени или особую манеру общения.
</a:t>
            </a:r>
            <a:endParaRPr lang="en-US" sz="1263" dirty="0"/>
          </a:p>
        </p:txBody>
      </p:sp>
      <p:sp>
        <p:nvSpPr>
          <p:cNvPr id="11" name="Text 4"/>
          <p:cNvSpPr txBox="1"/>
          <p:nvPr/>
        </p:nvSpPr>
        <p:spPr>
          <a:xfrm>
            <a:off x="1374750" y="3674633"/>
            <a:ext cx="63852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текстах
</a:t>
            </a:r>
            <a:pPr algn="ctr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-с можно увидеть в книгах, особенно в диалогах героев. Дефис помогает сохранить историческую форму слова и показывает, что это не случайное сочетание, а устойчивая конструкция.
</a:t>
            </a:r>
            <a:endParaRPr lang="en-US" sz="12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«Дефисное написание частиц»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дефисные частицы встречаются чаще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формы чаще попадаются в упражнениях и диктантах.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-то и -нибудь; -с встречается реже других, потому что относится к старой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34" y="1605273"/>
            <a:ext cx="311588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26292"/>
            <a:ext cx="353400" cy="31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—таки: когда нужен дефис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—таки подчёркивает, что действие всё же произошло или было доведено до конца: сделал-таки, добился-таки, пришёл-таки. Дефис сохраняется как обязательная часть написания.
</a:t>
            </a:r>
            <a:endParaRPr lang="en-US" sz="122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-таки помогает сделать фразу более эмоциональной и живой. Она часто встречается в диалогах и художественных текстах, где важно передать характер героя и его интонацию.
</a:t>
            </a:r>
            <a:endParaRPr lang="en-US" sz="1168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сочетание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всё-таки дефис пишется всегда. Это одно из самых известных сочетаний с этой частицей, поэтому его полезно запомнить как готовую орфографическую форму.
</a:t>
            </a:r>
            <a:endParaRPr lang="en-US" sz="122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частица -таки стоит после слова и усиливает значение сказанного, нужно писать её через дефис. Именно так образуются формы вроде довольно-таки и сделал-таки.
</a:t>
            </a:r>
            <a:endParaRPr lang="en-US" sz="12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дефисные и раздельные частицы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список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проверьте, входит ли частица в перечень дефисных форм: -то, -либо, -нибудь, -ка, -таки, -с. Если частица не из этого списка, чаще всего она пишется отдельно от слова.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Дефисные частицы присоединяются к предыдущему слову и не образуют самостоятельного члена предложения. Поэтому в слове кто-то или скажи-ка между частицей и основой нет пробела.
</a:t>
            </a:r>
            <a:endParaRPr lang="en-US" sz="962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Отличать похожие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в словах что ли, всё же, как будто: здесь частицы не требуют дефиса. Важно не полагаться только на слух, а сверяться с орфографическим правилом.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частица добавляет оттенок вопроса, просьбы, сомнения или усиления, это ещё не значит, что нужен дефис. Решает именно закреплённое написание конкретной частицы в русском языке.
</a:t>
            </a:r>
            <a:endParaRPr lang="en-US" sz="9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463514"/>
            <a:ext cx="3432300" cy="11659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Орфографическое правило о дефисном написании частиц в русском языке
</a:t>
            </a:r>
            <a:endParaRPr lang="en-US" sz="765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варианты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частые орфографические ошибки и их исправление. Она помогает быстро увидеть, где дефис обязателен, а где пробел не нужен.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ошибка связана с пробелом: нужные частицы присоединяются через дефис и не пишутся отдельно.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 письме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выбрать правильное написание при самопроверке.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художественной и разговорной речи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Диалог, который звучит живо
</a:t>
            </a:r>
            <a:pPr algn="ctr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частица -ка делает просьбу мягче и естественнее. Фраза «Подойди-ка сюда» звучит не строго, а по-дружески, поэтому её часто используют в диалогах персонажей и в бытовой речи.
</a:t>
            </a:r>
            <a:endParaRPr lang="en-US" sz="1030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Неопределённость в сюжете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пишет «Кто-то постучал», читатель сразу чувствует неизвестность. Частицы —то, -либо и -нибудь помогают создать ожидание, намёк или лёгкую интригу в художественном тексте.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результата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«Сделал-таки домашнее задание» частица -таки подчёркивает, что действие всё же доведено до конца. Такая форма делает реплику выразительной и помогает передать отношение говорящего.
</a:t>
            </a:r>
            <a:endParaRPr lang="en-US" sz="10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дефисные частицы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9251" y="1574025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 —то и -либо показывают, что предмет, лицо или место названы неточно. Слова кто-то и где-либо помогают говорить о неизвестном без прямого указания.
</a:t>
            </a:r>
            <a:endParaRPr lang="en-US" sz="1334" dirty="0"/>
          </a:p>
        </p:txBody>
      </p:sp>
      <p:sp>
        <p:nvSpPr>
          <p:cNvPr id="12" name="Text 3"/>
          <p:cNvSpPr txBox="1"/>
          <p:nvPr/>
        </p:nvSpPr>
        <p:spPr>
          <a:xfrm>
            <a:off x="3460249" y="1574000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Неясное время или 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—нибудь тоже выражает неопределённость, но часто связана со временем или направлением. В словах когда-нибудь и куда-нибудь подчёркивается, что момент или место ещё не определены.
</a:t>
            </a:r>
            <a:endParaRPr lang="en-US" sz="1242" dirty="0"/>
          </a:p>
        </p:txBody>
      </p:sp>
      <p:sp>
        <p:nvSpPr>
          <p:cNvPr id="13" name="Text 4"/>
          <p:cNvSpPr txBox="1"/>
          <p:nvPr/>
        </p:nvSpPr>
        <p:spPr>
          <a:xfrm>
            <a:off x="579214" y="3379749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—таки помогает подчеркнуть результат, настойчивость или завершённость действия. В словах всё-таки и сделал-таки она усиливает высказывание и делает его более выразительным.
</a:t>
            </a:r>
            <a:endParaRPr lang="en-US" sz="1206" dirty="0"/>
          </a:p>
        </p:txBody>
      </p:sp>
      <p:sp>
        <p:nvSpPr>
          <p:cNvPr id="14" name="Text 5"/>
          <p:cNvSpPr txBox="1"/>
          <p:nvPr/>
        </p:nvSpPr>
        <p:spPr>
          <a:xfrm>
            <a:off x="3460250" y="3379724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Оттенок старой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-с создаёт вежливую, немного старомодную интонацию. Формы изволь-с, да-с и нет-с чаще встречаются в книгах, чем в обычной современной разговорной речи.
</a:t>
            </a:r>
            <a:endParaRPr lang="en-US" sz="1334" dirty="0"/>
          </a:p>
        </p:txBody>
      </p:sp>
      <p:sp>
        <p:nvSpPr>
          <p:cNvPr id="15" name="Text 6"/>
          <p:cNvSpPr txBox="1"/>
          <p:nvPr/>
        </p:nvSpPr>
        <p:spPr>
          <a:xfrm>
            <a:off x="6341256" y="1574000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—ка делает обращение менее резким и более разговорным. В формах скажи-ка и посмотри-ка она звучит как дружеское побуждение, а не как приказ.
</a:t>
            </a:r>
            <a:endParaRPr lang="en-US" sz="13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орфографических и стилистических признаков частиц в школьной программе русского языка
</a:t>
            </a:r>
            <a:endParaRPr lang="en-US" sz="548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оттенки частиц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смысловые признаки заметнее всего у разных частиц и почему они по-разному ощущаются в тексте.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-то и -либо сильнее связаны с неопределённостью, -ка — с просьбой, -таки — с усилением, а -с заметно выделяется исторической окраской.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часть корня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показывает, что частица не слилась со словом полностью и не стала его корнем или приставкой. Она сохраняет собственное значение и присоединяется как отдельный служебный элемент.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видим кто-то или скажи-ка, сразу понимаем, что в слове есть частица. Дефис помогает быстро распознавать её и правильно читать предложение без лишних пауз.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написание закреплено орфографическим правилом, а не выбирается по желанию автора. Поэтому дефисные формы нужно запоминать как устойчивые варианты, которые проверяются по словарю и правилу.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дефис важен для состава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244680"/>
            <a:ext cx="3432300" cy="163539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 запоминания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связывает частицу, пример и смысловую подсказку. Это помогает быстрее вспоминать правильное написание при письме.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запомнить пример и его смысл, легче быстро выбрать правильную форму и не перепутать дефис с пробелом.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дефисного написания частиц в русском языке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493528"/>
            <a:ext cx="513600" cy="5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93" y="2319856"/>
            <a:ext cx="452550" cy="5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215572"/>
            <a:ext cx="513600" cy="410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06762"/>
            <a:ext cx="513600" cy="513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знать это правило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дефисных частиц помогает избегать ошибок в диктантах, сочинениях и сообщениях. Это особенно важно, когда нужно быстро записать слово и не потерять его правильный вид.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дефисную частицу, он лучше понимает оттенок смысла: вопрос, просьбу, неопределённость или усиление. Это делает чтение точнее и внимательнее.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диалогах и пересказах такие частицы помогают передать интонацию и характер говорящего. Правильное написание делает реплики естественными и похожими на настоящую речь.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распознавать частицу в слове полезно при выполнении упражнений и проверке домашнего задания. Оно помогает быстро принимать решение, не останавливаясь на каждом примере.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что нужно запомнить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Дефисные частицы легко узнать по списку и по смыслу: они присоединяются к слову без пробела. Если помнить правило, примеры и значение, можно писать уверенно и без ошибок.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2026-05-28T09:32:09Z</dcterms:created>
  <dcterms:modified xsi:type="dcterms:W3CDTF">2026-05-28T09:32:09Z</dcterms:modified>
</cp:coreProperties>
</file>