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Заиграйте, мои гусли…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старинного русского инструмента со звонким, тёплым голосом.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Гусли: музыка Древней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звучали ещё в Древней Руси: у князей, сказителей и на народных праздниках. Этот инструмент сопровождал былины, песни и обряды, а его голос помогал людям помнить историю и любить родную музыку.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Крыловидные гусли легко узнать по вытянутой форме: они правда напоминают птичье крыло. Такой инструмент выглядит лёгким и изящным, а его струны будто готовы взлететь вместе с мелодией. Звон от них получается светлым и особенно живым.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и круглый корпус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Шлемовидные гусли отличаются более округлой, плавной формой корпуса. Они выглядят крепко и основательно, словно старинный предмет из сказки. Такой силуэт сразу подсказывает: перед нами древний инструмент с долгой и уважаемой историей.
</a:t>
            </a:r>
            <a:endParaRPr lang="en-US" sz="12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гусли удобно ставят перед собой на стол или на колени. Музыкант сидит спокойно и перебирает струны руками. Этот вид инструмента очень домашний и понятный, будто приглашает сесть рядом и послушать тихую песню.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гуслей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сделаны гусли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гуслей обычно вырезают из дерева. Чаще всего мастера выбирают ель, клён или берёзу, потому что такие породы хорошо помогают звучанию.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струны делали из жил, а позже стали использовать металл. От этого менялся характер звука: он становился более звонким, ярким и чистым.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инструмент получается непохожим на другой. Дерево, форма корпуса и натяжение струн делают голос гуслей тёплым, глубоким и особенным.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7516" y="3141338"/>
            <a:ext cx="548775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Щипок струны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начинается, когда музыкант касается струны пальцем или медиатором. Один маленький щипок — и инструмент уже готов запеть.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натянутая струна звучит выше. Толстая струна даёт низкий голос, а тонкая — более высокий и светлый.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прикосновения струна начинает быстро дрожать. Эти колебания и превращаются в звук, который слышат слушатели.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звучат разные струны, из отдельных звуков складывается мелодия. Так тихие щипки превращаются в настоящую песню.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гусли любили сказители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помогали рассказывать длинные былины и сказания. Под их сопровождение легче помнить порядок событий, а песенный напев делает историю плавной и запоминающейся для слушателей.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Сказитель мог сам петь и играть одновременно. Звонкие струны придавали рассказу торжественность, а иногда создавали ощущение, будто в зале начинается маленькое чудо.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в народной жизни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гусли задавали весёлое настроение: под них пели песни, начинали хороводы и радостно встречали дорогих гостей.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свадьбах их звучание делало праздник нарядным и светлым. Музыка словно помогала пожелать молодым счастья и доброго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гусли собирали вокруг себя слушателей. Их звонкий голос легко выделялся среди шума и сразу привлекал внимание.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культуре гусли считались красивым и праздничным инструментом. Их связывали с русскими обычаями, доброй памятью и весёлыми гуляньями.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звучание гуслей превращается в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щипок струны помогает услышать звонкий голос инструмента.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в сказках и песнях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гусли нередко ведут героя в путь, предупреждают об опасности или даже играют сами. Такой инструмент сразу делает историю похожей на чудо.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гусли помогают передать радость, грусть и ожидание. Их звучание мягко напоминает о доме, дороге и родной земле.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слышны гусли, в воображении легко появляется старая Русь. Поэтому их часто используют там, где нужна сказочная, добрая и очень русская атмосфера.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музыкант играет на гуслях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держит гусли на коленях или ставит перед собой. Затем он спокойно перебирает струны одной или двумя руками, стараясь не торопиться.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гуслей нет клавиш и смычка, поэтому звук рождается от щипка. Для красивой игры нужны внимательный слух, аккуратные движения и чуть-чуть терпения.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26767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гусли отличаются от других инструментов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клавиш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гуслей нет клавиш, как у пианино, поэтому музыкант не нажимает готовые ноты. Он сам выбирает струну, и мелодия рождается прямо под пальцами.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смычка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скрипки, гусли не требуют смычка. Звук появляется от лёгкого щипка, из-за чего он кажется особенно прозрачным, ясным и аккуратным.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можно одной или двумя руками, перебирая струны с осторожностью. Каждое прикосновение слышно сразу, поэтому гусли любят точность, внимание и спокойные движения.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узнать в ансамбле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других инструментов гусли выделяются звонким тембром. Их голос напоминает тихий перезвон и сразу создаёт ощущение старинной русской песни.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мастер делает гусли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и дека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вырезают корпус, укрепляют деку и придают инструменту нужную форму. Именно здесь гусли получают свой объём и способность звучать.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подбирает подходящую древесину, чаще ель, клён или берёзу. От качества заготовки зависит, каким будет будущий голос инструмента.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инструмент настраивают и проверяют его звучание. Даже похожие гусли могут петь немного по-разному, и в этом их особая прелесть.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Струны и сборка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натягивают струны и закрепляют все детали. У каждой струны должно быть точное положение, чтобы звук был чистым и ровным.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инструмент за стеклом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гусли лежат как настоящая редкость и рассказывают о прошлом без слов. Рядом обычно есть подписи, рисунки и старинные вещи, чтобы можно было представить жизнь их первых музыкантов.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фольклорном ансамбле гусли снова оживают. Они сопровождают песни и танцы, а их звонкий голос помогает слушателям представить ярмарку, праздник и русскую деревню.
</a:t>
            </a:r>
            <a:endParaRPr lang="en-US" sz="1121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музыкальной школе дети учатся слушать струны и аккуратно касаться их пальцами. Для многих это первый шаг к знакомству с народной музыкой и старинными мелодиями, которые звучат очень тепло и дружелюбно.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в музеях и ансамблях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бросается в глаза, — деревянный корпус и длинный ряд струн. Даже по внешнему виду гусли напоминают очень древний и красивый инструмент.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тембр невозможно спутать с гитарой или скрипкой. Он прозрачный, мягкий и звонкий, словно несколько маленьких колокольчиков зазвучали вместе.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инструмента есть старинное обаяние: он сразу вызывает образ былины, песни и сказки. Поэтому гусли легко запоминаются и детям, и взрослым.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часто играют без громкого сопровождения, поэтому их голос хорошо слышен сразу. В ансамбле они не прячутся, а будто светятся своим особым звуком.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гусли легко узнать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гуслей через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гусли меняли своё место в жизни людей, сохраняя узнаваемый звук и культурную память.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относятся первые известные упоминания гуслей.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Древней Руси и гуслях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гусли — очень древний инструмент, который сопровождал русскую культуру на протяжении многих веков.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и природа звука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гуслей часто сравнивают с тихим ручьём или ветром в траве. Когда музыкант щиплет струну, звук получается лёгким, прозрачным и очень подвижным.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струн свой характер: одни звучат выше, другие ниже и мягче. Вместе они создают мелодию, в которой легко услышать спокойный вечер и простор русской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сегодня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концертах гусли помогают создать образ старины, сказки и древней Руси. Их звонкий голос делает выступление особенно тёплым и запоминающимся.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нового поколения это не просто музейный предмет. Это инструмент, с которым можно учиться слушать, петь и бережно относиться к музыкальному наследию.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гусли можно услышать в музыкальных школах и фольклорных ансамблях. Там дети и взрослые знакомятся с народной музыкой не по учебнику, а живым звуком.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— это старинный русский струнный инструмент, который соединяет музыку и историю. Он помогает нам услышать, как звучала народная культура много веков назад.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гуслей мягкий, но очень звонкий голос. Их звучание легко узнать среди других инструментов, потому что оно похоже на перезвон и тихий ручей.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любили сказители, музыканты и участники народных праздников. Они сопровождали песни, былины и весёлые гулянья, поэтому стали частью народной памяти.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гусли продолжают жить в ансамблях, школах и концертах. Значит, древний инструмент не ушёл в прошлое, а по-прежнему радует слушателей.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Заиграйте, мои гусли…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прошли путь от древних сказаний до современных сцен и школ. Их звонкий голос бережно хранит память о песнях, праздниках и красоте русской культуры.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2026-05-21T12:28:41Z</dcterms:created>
  <dcterms:modified xsi:type="dcterms:W3CDTF">2026-05-21T12:28:41Z</dcterms:modified>
</cp:coreProperties>
</file>