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человека: из чего оно складывается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помогает жить, учиться и радоваться каждому дню.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забота о здоровье важна в 4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дети быстро растут, поэтому телу нужны сон, еда, вода, движение и отдых. Простые полезные привычки помогают не уставать и чувствовать себя лучше дома и в школе.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работа организма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гонит кровь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непрерывно перекачивает кровь и доставляет кислород и питательные вещества ко всем органам. Благодаря этому тело получает силы для учебы, игр и роста.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всё координирует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помогает запоминать новое, принимать решения и управлять движениями. Он словно главный диспетчер: следит, чтобы тело действовало слаженно и вовремя.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помогают дышать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наполняют организм кислородом и выводят углекислый газ. Когда дыхание свободное и ровное, человеку легче бегать, говорить, думать и не уставать слишком быстро.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делают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позволяют ходить, прыгать, держать спину прямо и поднимать предметы. Если они работают каждый день, тело становится сильнее, ловчее и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расти и запоминать новое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8–10 лет обычно нужно спать 9–11 часов в сутки. Во сне тело отдыхает, а мозг аккуратно раскладывает по полочкам всё, что было на уроках.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 мало, человек чаще зевает, хуже слушает учителя и быстрее сердится. Поэтому вовремя лечь спать — не скучная обязанность, а настоящий помощник для здоровья.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Завтрак помогает проснуться и не думать только о пустом животе. Каша, яйцо, творог или бутерброд с полезной начинкой дают энергию для уроков и игр.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Овощи, фрукты, хлеб, молочные продукты, рыба, мясо и орехи помогают телу расти, укрепляют мышцы и поддерживают силы. Чем разнообразнее еда, тем лучше.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Сладости и газировка вкусные, но они не должны заменять обычную еду. После краткой бодрости может прийти усталость, а это уже совсем не весёлый сюрприз.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дает силы на весь день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человеку каждый день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клеткам работать, переваривать пищу и не перегреваться во время игр или прогулок. Когда воды мало, появляются жажда, сухость во рту и вялость.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лучше понемногу в течение дня, а не ждать сильной жажды. Бутылка воды после прогулки или урока физкультуры — очень полезная привычка.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0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1075" y="1797831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тело и настроение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прыжки, катание на велосипеде и игры на улице делают мышцы сильнее. Подвижность помогает телу расти, а занятия проходят бодрее и веселее.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сердце и лёгкие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сердце качает кровь быстрее, а лёгкие работают активнее. Так организм учится лучше справляться с нагрузкой и не устаёт от обычных дел.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бодрости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день немного двигаться, спина меньше устаёт, а настроение становится лучше. Даже короткая зарядка способна встряхнуть сонливость не хуже весёлой музыки.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микробы попадают в организм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микробы переходят от грязных рук, капель при кашле и общих предметов к человеку.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Мыть руки с мылом нужно перед едой, после улицы, после туалета и после игры с животными. Так микробам намного труднее попасть в организм.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рук защищает от многих болезней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Важно хорошо намыливать ладони, пальцы, промежутки между ними и ногти. Именно там микробы любят прятаться, как маленькие хитрецы.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Чистые руки не переносят микробы на еду, в рот, нос и глаза. Это простое дело занимает немного времени, зато приносит большую пользу.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и здоровая улыбка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зубы чистят щеткой и пастой, чтобы убрать налет и свежо начать день.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зубы чистят снова, не меньше двух минут. Так во рту остается меньше пищи для вредных бактерий.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Полоскание водой помогает убрать остатки еды. Если сладкое и липкое бывает редко, зубы дольше остаются крепкими и здоровыми.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прогулки полезны для здоровья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— в парк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вышли в парк: кто-то шел по дорожке, кто-то рассматривал деревья, а кто-то ловил солнечные блики на траве. Свежий воздух быстро снял усталость, и разговоры снова стали веселыми. Так прогулка помогает телу и голове отдохнуть.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хочется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устроили маленькую прогулку с играми: кто-то прыгал через дорожку, кто-то катил мяч, а кто-то просто глубоко дышал и улыбался. Движение и свежий воздух сделали их бодрее. После такого отдыха легче возвращаться к делам.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полезно ненадолго переключиться: посидеть спокойно, посмотреть в окно или просто помолчать. Такой паузе радуются и тело, и мысли, потому что они успевают немного передохнуть.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рисование и тихие игры помогают отдыхать без лишнего шума. Они не перегружают организм, а наоборот, возвращают внимание и делают настроение ровнее и спокойнее.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подвижных игр особенно важно дать телу время на восстановление. Если сразу снова бежать или долго сидеть за делами, усталость накапливается быстрее, а работать становится труднее.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нужен после учебы и игр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 помогает лучше запоминать новое и меньше раздражаться из-за пустяков. Когда силы восстановлены, домашние задания и общение с другими людьми идут гораздо легче.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радуется и чувствует поддержку, ему легче учиться, играть и спокойно засыпать. Добрые слова и дружелюбная обстановка словно помогают внутреннему «настроению-охраннику» работать лучше.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тоже влияют на здоровье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тревожиться, обижаться или сердиться, тело тоже устаёт. Напряжение мешает сосредоточиться, а иногда делает человека молчаливым и хмурым даже в любимые моменты.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Поговорить с близким взрослым, обнять друга, заняться любимым делом или сделать кому-то доброе дело — простые способы успокоиться. Хорошее настроение часто начинается с маленького шага.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помогает сохранить здоровье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безопасности в машине и шлем на велосипеде защищают от серьезных травм. Осторожность на дороге, особенно рядом с переходом, помогает не попасть в опасную ситуацию и сохранить силы для игр и учебы.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предметы, скользкий пол и шумные игры без правил легко приводят к ушибам и порезам. Даже небольшая травма может надолго испортить настроение и помешать бегать, писать и заниматься привычными делами.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здоровья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действий на каждый день: утро, день, вечер.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650" y="1487300"/>
            <a:ext cx="11445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сразу позвать взрослого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поднялась температура или стало заметно жарко и вяло, нужно сразу сказать взрослому. Он поможет решить, что делать дальше, и не оставит без внимания состояние ребенка.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слабость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ноги будто стали ватными, трудно стоять, хочется лечь или совсем нет сил, это повод для помощи. Ребенку лучше сразу сообщить взрослому, а не пытаться терпеть.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Кашель, боль, рвота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кашель, боль, рвота или сыпь могут быть признаками болезни, которую нельзя игнорировать. В такой ситуации важно не ждать и сразу позвать родителей, учителя или медработника.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таблеток без разрешения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самому брать лекарства из домашней аптечки. Даже привычная таблетка может навредить, если выбрать ее без взрослого и без совета врача.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помогает заметить болезнь вовремя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приеме врач внимательно осматривает ребенка, измеряет температуру, слушает сердце и легкие, задает вопросы о самочувствии. Это помогает понять, что происходит с организмом, и не пропустить важные изменения.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осмотр особенно полезен, потому что многие проблемы легче исправить на раннем этапе. Детский врач умеет общаться спокойно и бережно, чтобы ребенку было не страшно и не грустно.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повторяются каждый день и незаметно укрепляют здоровье: вовремя ложиться спать, пить воду, мыть руки, есть разнообразную пищу и двигаться.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привычки, наоборот, постепенно ослабляют организм. Поздний сон, долгое сидение без движения, слишком много сладкого и забывчивость о чистоте быстро дают о себе знать.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что привычки можно менять. Если каждый день добавлять хотя бы один полезный шаг, он скоро станет обычным делом, как чистка зубов или завтрак.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прогулка, зарядка, чистые руки и отдых помогают сохранять силы, если делать их каждый день.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дел уже хватает, чтобы день стал полезнее для организма.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здоровье человека зависит от нас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держится на простых привычках: сне, еде, движении, чистоте, отдыхе, воздухе и хорошем настроении. Если заботиться о себе каждый день, учиться и играть становится намного легче.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2026-05-21T08:29:05Z</dcterms:created>
  <dcterms:modified xsi:type="dcterms:W3CDTF">2026-05-21T08:29:05Z</dcterms:modified>
</cp:coreProperties>
</file>