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Причастие: особая форма глагола в русском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соединяет действие, признак и точность речи.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причастие в 7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помогают точнее описывать предметы и события, а ещё учат правильно образовывать формы, писать их без ошибок и верно ставить знаки препинания в предложении.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причастие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называет признак предмета не просто по цвету или размеру, а по действию: читающий ученик — это ученик, который читает в данный момент.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 прилагательным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прилагательное, причастие изменяется по родам, числам и падежам, согласуясь с существительным, к которому относится. Это помогает ему входить в состав словосочетания.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причастие выступает в роли определения и отвечает на вопросы какой? какая? какое? какие? Например: построенный дом, растущие цветы, прочитанная книга.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происхождению причастие связано с глаголом, поэтому сохраняет его важные признаки: вид, время, залог и возвратность. Именно это отличает его от обычного прилагательного.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6675262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характеристика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удобно тем, что позволяет передать одновременно и действие, и признак предмета. Благодаря этому речь становится более краткой, точной и выразительной.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470956"/>
            <a:ext cx="4663800" cy="22015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и непостоянные признаки причастия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причастия делятся на те, что сохраняются, и те, что меняются в речи.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 помогают определить форму причастия, а непостоянные — правильно согласовать его с существительным и использовать в предложении.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причастия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порядок выбора формы и суффикса при образовании причастий.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русского языка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и страдательные причастия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встречаются в речи часто, но по-разному показывают связь действия с предметом.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примеров одинаково, однако смысл различается: действительные причастия называют действующего, а страдательные — предмет, на который направлено действие.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41364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оборот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состоит из причастия и зависимых от него слов. Вместе они образуют единое смысловое целое и уточняют признак предмета более подробно.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413648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его узнать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оборот, нужно задать вопросы от причастия к зависимым словам. Обычно они отвечают на вопросы где? когда? как? за какое время?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66217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книга, прочитанная за вечер, и дом, построенный в прошлом году, причастие показывает действие, а зависимые слова уточняют обстоятельства этого действия.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662173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оборот стоит после определяемого слова, он обычно выделяется запятыми. Когда он стоит перед словом, запятые чаще не нужны, если нет особого смысла.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настоящего времени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 настоящего времени называют того, кто сам выполняет действие: читающий, строящий, рисующий. Они помогают показать процесс в момент его протекания.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каких глаголов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настоящего времени образуются только от глаголов несовершенного вида. Это связано с тем, что они обозначают действие, которое не завершено и продолжается.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настоящего времени обозначают предмет, который испытывает действие: читаемый, строимый, изучаемый. Такие формы чаще встречаются в книжной и учебной речи.
</a:t>
            </a:r>
            <a:endParaRPr lang="en-US" sz="1098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причастия связаны с настоящим, потому что действие происходит одновременно с моментом речи или с другим действием, о котором говорится в 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прошедшего времени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употребляются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прошедшего времени называют признак предмета по действию, которое уже произошло. Они помогают показать результат или завершённость события.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прошедшего времени характерны суффиксы -вш-, -ш-, -енн-, -нн-, -т-. Именно они помогают различать формы и точно передавать завершённое действие.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действительным формам относятся читавший, сделавший, увидевший. Они указывают на того, кто сам выполнил действие раньше момента речи.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страдательным формам относятся прочитанный, построенный, решённый. Эти причастия показывают предмет, над которым действие уже совершилось.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причастий и 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быстро определить форму причастия и не перепутать её с другой частью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разнообразие суффиксов связано с прошедшим временем, а для настоящего времени есть отдельные наборы у действительных и страдательных форм.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 краткая форма страдательных причастий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страдательные причастия не склоняются и обычно выступают в роли сказуемого. Они помогают кратко сообщить результат действия: задача решена, дом построен, письмо прочитано.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страдательные причастия изменяются по родам, числам и падежам, согласуясь с существительным. Они называют предмет, над которым уже совершено действие, например: решённая задача, построенный дом.
</a:t>
            </a:r>
            <a:endParaRPr lang="en-US" sz="1098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употребляются
</a:t>
            </a:r>
            <a:pPr algn="l" indent="0" marL="0">
              <a:lnSpc>
                <a:spcPct val="100000"/>
              </a:lnSpc>
              <a:buNone/>
            </a:pPr>
            <a:r>
              <a:rPr lang="en-US" sz="49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чаще используется как определение при существительном, а краткая — в составе сказуемого. Поэтому важно смотреть не только на окончание, но и на роль слова в предложении.
</a:t>
            </a:r>
            <a:endParaRPr lang="en-US" sz="1098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есть только у страдательных причастий. Она позволяет назвать результат действия без лишних слов и делает высказывание более точным и кратким.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918907"/>
            <a:ext cx="4339200" cy="17165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и прилагательное: сходство и различие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причастие похоже на прилагательное и чем отличается от него.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части речи согласуются с существительным, но причастие сохраняет глагольные признаки времени и залога, поэтому его значение связано с действием.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морфологии русского языка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причастный оборот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школьном правиле: сначала выделяют причастие, затем проверяют зависимые слова и место оборота.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при причастных оборотах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после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причастный оборот стоит после определяемого слова, он обычно выделяется запятыми. Так читается пауза в предложении: дом, построенный в прошлом году; ученик, внимательно прочитавший задание.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конструкция может по-разному оформляться в зависимости от смысла. Поэтому при разборе важно не только найти оборот, но и понять, как он связан с остальной частью предложения.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письмом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перечитать предложение вслух и определить, где заканчивается оборот. Если его можно убрать без потери смысла, следует ещё раз проверить, нужны ли запятые.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перед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оборот стоит перед определяемым словом и не имеет добавочного значения, запятые чаще не нужны. В этом случае он тесно связан с существительным: построенный в прошлом году дом.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упражнения по теме «Причастие»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причастиях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 там, где нужно учитывать одновременно значение действия и грамматические признаки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связаны с образованием формы и пунктуацией, значит, при проверке нужно сначала определить глагольную основу причастия.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в художественной и учебной речи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художественном описании причастия помогают увидеть картину живее: мерцающий свет, бегущая вода, дрожащие листья. Такие слова делают текст образным и создают ощущение движения, даже если речь идёт о спокойном пейзаже.
</a:t>
            </a:r>
            <a:endParaRPr lang="en-US" sz="804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над рекой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учебном тексте причастия нужны для точности и краткости. Вместо длинного объяснения можно сказать: изученные факты, решённая задача, выполненное упражнение. Так информация становится компактной и удобной для запоминания.
</a:t>
            </a:r>
            <a:endParaRPr lang="en-US" sz="836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учебника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открыть книгу или тетрадь, причастия часто выделяются в описаниях, потому что они связывают предмет с действием. В одном слове сразу слышится результат, процесс или признак, возникший благодаря действию.
</a:t>
            </a:r>
            <a:endParaRPr lang="en-US" sz="841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и в книге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морфологического разбора причастия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часть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убедиться, что слово обозначает признак предмета по действию и связано с глаголом. Это помогает отличить причастие от прилагательного или от другой формы слова.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постоянные и непостоянные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постоянным признакам относят вид, время, залог, возвратность и переходность. К непостоянным — род, число, падеж, а у страдательных причастий ещё и форму.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начальную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определяют начальную форму причастия. Она помогает увидеть исходное слово и точнее назвать его грамматические признаки, особенно если форма изменена по роду, числу или падежу.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63132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Указать роль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268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нужно определить синтаксическую роль слова. Чаще всего причастие выступает определением, а краткая форма страдательного причастия — сказуемым. Для разбора удобно взять слова: прочитанный, строящийся, решён.
</a:t>
            </a:r>
            <a:endParaRPr lang="en-US" sz="895" dirty="0"/>
          </a:p>
        </p:txBody>
      </p:sp>
      <p:sp>
        <p:nvSpPr>
          <p:cNvPr id="15" name="Text 6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Указать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называют вид, время, залог и возвратность. Если причастие страдательное, дополнительно отмечают полную или краткую форму, потому что это важный признак для разбора.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в системе частей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занимает особое место: оно наследует значение действия от глагола и форму согласования от прилагательного.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двойственная природа причастия объясняет его гибкость: оно образуется от глагола, но в предложении ведёт себя как определение.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2419"/>
            <a:ext cx="4663800" cy="18586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морфологии русского языка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причастий с примерами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группы причастий и помогает быстро сопоставить их по значению и форме.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между формами связано с тем, кто выполняет действие и когда оно происходит; краткая форма передаёт уже завершённый результат.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причастии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соединяет признаки глагола и прилагательного, поэтому его нужно рассматривать сразу с двух сторон. Чтобы писать без ошибок, важно узнавать формы, выбирать суффиксы и правильно ставить запятые.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2026-05-28T17:10:03Z</dcterms:created>
  <dcterms:modified xsi:type="dcterms:W3CDTF">2026-05-28T17:10:03Z</dcterms:modified>
</cp:coreProperties>
</file>