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Греция: мир полисов, мифов и великих открытий
</a:t>
            </a:r>
            <a:endParaRPr lang="en-US" sz="2831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 Элладу: от горных полисов до Олимпа, театра и науки.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когда существовала Древняя Греция
</a:t>
            </a:r>
            <a:endParaRPr lang="en-US" sz="2912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 возникла в южной части Балкан, на островах Эгейского моря и у берегов Малой Азии. Горные хребты и море разделяли людей, но именно это помогло появлению независимых полисов.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477" y="1333500"/>
            <a:ext cx="2682013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Эллады и жизнь людей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долины
</a:t>
            </a:r>
            <a:pPr algn="l" indent="0" marL="0">
              <a:lnSpc>
                <a:spcPct val="100000"/>
              </a:lnSpc>
              <a:buNone/>
            </a:pPr>
            <a:r>
              <a:rPr lang="en-US" sz="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территории занимали горы, поэтому между областями было трудно путешествовать и поддерживать тесные связи. Небольшие равнины использовали очень бережно, стараясь получить максимум урожая.
</a:t>
            </a:r>
            <a:endParaRPr lang="en-US" sz="121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11683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земледелия места было мало, но греки умело выращивали виноград, оливки и зерно. Эти культуры подходили к сухому климату и помогали обеспечивать семью едой и торговым товаром.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 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стало для греков дорогой и источником богатства. Они строили корабли, обменивались товарами с соседями и основывали поселения вдали от родных берегов.
</a:t>
            </a:r>
            <a:endParaRPr lang="en-US" sz="12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древнегреческого мира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центр прославился своей особой ролью и влиял не только на соседей, но и на всю Элладу.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и Спарта заметнее других, но без Коринфа, Милета и Олимпии история Греции была бы неполной.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Древней Греции; значения — условные доли исторического значения для наглядности.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Крито-микенская цивилизация — истоки греческой культуры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Крит: дворец в Кноссе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острове Крит расцвела минойская цивилизация. Её центром стал большой дворец в Кноссе, связанный с морской торговлей, искусством и сложной жизнью дворца.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Материк: Микены и Тиринф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материке ахейцы создали сильные города-крепости. Микены и Тиринф известны мощными стенами, дворцами и преданиями о царях и героях.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центров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XII века до н. э. древние центры пришли в упадок. Но память о них сохранилась в мифах, украшениях и культурных традициях греков.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боги древних греков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 и боги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представляли богов обитателями горы Олимп. Среди главных божеств были Зевс, Гера, Посейдон, Афина, Аполлон и Артемида; каждому приписывали свою власть и обязанности.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 героях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рассказывали о Геракле, Тесее, Персее и Одиссее. В этих историях герои смело преодолевали опасности, а их поступки служили примером мужества и находчивости.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мира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мифов греки объясняли грозы, смену времён года, происхождение мира и людей. Так сказания помогали понять устройство природы и человеческой жизни.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народа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передавались из поколения в поколение через рассказы, песни и изображения на сосудах. Они стали важной частью культуры и сохранили представления греков о мире.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45020"/>
            <a:ext cx="4876200" cy="1943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и Спарта: два разных полиса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греки строили жизнь в двух сильнейших полисах.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опирались на участие граждан и культурную жизнь, а Спарта — на дисциплину и военную силу.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Древней Греции, тема «Афины и Спарта».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возникал греческий полис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о развитии древнегреческого города-государства.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Солон, Клисфен и Перикл по-разному укрепляли демократию: от отмены долгового рабства до расширения участия граждан в собраниях.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 В. Ванина, учебный материал по истории Древней Греции.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реформатора последовательно изменили Афины и усилили роль граждан в управлении.
</a:t>
            </a:r>
            <a:endParaRPr lang="en-US" sz="11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важных событий Древней Греции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показывают, как Греция прошла путь от древних царств к расцвету полисов и походам Александра Македонского.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Древней Греции развивалась через смену культурных этапов, войн и новых объединений, которые изменили весь античный мир.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Древней Греции; хронология событий.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Персидские войны и подвиг греков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Марафон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490 году до н. э. при Марафоне афинское войско остановило персидское наступление. Эта победа показала, что даже небольшой полис может защитить свою свободу и землю.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03650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Фермопилы и Саламин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480 году до н. э. спартанцы у Фермопил задержали врага, а афиняне на море победили при Саламине. Совместные действия сухопутных и морских сил стали решающими.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Платеи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479 году до н. э. греческие отряды окончательно разбили персов у Платей. После этого угроза вторжения исчезла, а независимость полисов была сохранена надолго.
</a:t>
            </a:r>
            <a:endParaRPr lang="en-US" sz="129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Пелопоннесская война и ослабление Греции
</a:t>
            </a:r>
            <a:endParaRPr lang="en-US" sz="2769" dirty="0"/>
          </a:p>
        </p:txBody>
      </p:sp>
      <p:sp>
        <p:nvSpPr>
          <p:cNvPr id="8" name="Text 2"/>
          <p:cNvSpPr txBox="1"/>
          <p:nvPr/>
        </p:nvSpPr>
        <p:spPr>
          <a:xfrm>
            <a:off x="606575" y="3438442"/>
            <a:ext cx="25239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431 год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Началась Пелопоннесская война между Афинами и Спартой. Два сильнейших полиса втянули в борьбу многих союзников, и мир в Элладе быстро был нарушен.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15438" y="2610000"/>
            <a:ext cx="25239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годы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Затянувшиеся сражения разоряли поля, ослабляли торговлю и истощали морскую мощь Афин. Многие города теряли людей, деньги и уверенность в будущем.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18450" y="1669950"/>
            <a:ext cx="25239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404 год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потерпели поражение, но и победители были ослаблены. Постоянные междоусобицы сделали греческие полисы уязвимыми перед новыми сильными государствами.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2496" y="1531950"/>
            <a:ext cx="3941908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классической Греции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«Древняя Греция (Э. В. Ванина)»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в каких областях греки достигли наибольших успехов и какие имена связаны с каждой из них.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культура развивалась сразу в нескольких направлениях, а её главными ценностями были красота, разум и стремление к знаниям.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362" y="16128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8912" y="3315000"/>
            <a:ext cx="197925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 Олимпийские игры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Диониса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театр вырос из праздников в честь Диониса. На сцене показывали трагедии и комедии, а большие открытые театры собирали множество зрителей.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Олимпия раз в четыре года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 проходили в Олимпии с 776 года до н. э. раз в четыре года. Во время состязаний прекращались войны, чтобы спортсмены могли выступать спокойно.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мастерство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Атлеты соревновались в беге, борьбе, метании диска и других упражнениях. Игры воспитывали уважение к сопернику, выдержку и стремление к победе.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Парфенон — лицо Афин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афинском Акрополе возвышался Парфенон, посвящённый богине Афине. Храм стал символом города и показал, как греки умели соединять величие, стройность и точность пропорций в архитектуре.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ордера — три образа красоты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зодчие использовали дорический, ионический и коринфский ордера. Каждый из них отличался видом колонн и украшений, поэтому храмы выглядели торжественно, но не одинаково.
</a:t>
            </a:r>
            <a:endParaRPr lang="en-US" sz="1447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Статуи богов и 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Скульпторы изображали богов, героев и идеального человека — сильного, красивого и гармоничного. Каменные статуи стояли в храмах, на площадях и в святилищах, украшая города Эллады.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скульптура Древней Греции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философия у греков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мыслители и учёные стремились не только наблюдать, но и объяснять причины явлений, задавая вопросы о природе, человеке и законах мира.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у греков развивались философия и математика, а знания постепенно становились основанными на рассуждении и доказательствах.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«Древняя Греция (Э. В. Ванина)»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греки основывали колонии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описании причин и этапов греческой колонизации в учебной теме.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Македонский и эллинизм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Александра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Македонский создал огромную державу, которая объединила разные страны и народы. Его походы открыли грекам новые земли и расширили их представления о мире.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язык стал важным средством общения в науке, торговле и управлении. Благодаря этому идеи Эллады распространились далеко за пределы самой Греции.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эпоха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Александра началась эпоха эллинизма. В это время греческие традиции не исчезли, а смешались с восточными обычаями, искусством и образами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913" y="1406675"/>
            <a:ext cx="464492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древние греки подарили миру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достижения Эллады и то, как они повлияли на жизнь людей в разные эпохи.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греков особенно заметно в общественной жизни, культуре и образовании: многие их идеи используются и сегодня.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«Древняя Греция (Э. В. Ванина)»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Древняя Греция важна сегодня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 научила мир ценить участие граждан, спортивное соперничество, красоту и силу мысли. Её мифы, театр, наука и архитектура продолжают влиять на нашу жизнь.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2026-06-02T04:57:46Z</dcterms:created>
  <dcterms:modified xsi:type="dcterms:W3CDTF">2026-06-02T04:57:46Z</dcterms:modified>
</cp:coreProperties>
</file>