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Древнего Египта: мир богов, фараонов и вечности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мир, где искусство служило вечности и богам.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 берегов Нила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Древнеегипетское искусство выросло на берегах Нила и просуществовало тысячелетия. Оно опиралось на камень, дерево, золото, фаянс, минеральные краски и папирус, поэтому оставило заметные следы в храмах, гробницах и повседневных вещах.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было важно для египтян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египтян важнее всего была польза изображения, а не личное выражение художника. Поэтому произведения выглядели строгими, торжественными и подчинялись правилам, понятным каждому жителю страны.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обряда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было связано с религиозными действиями: росписи, статуи и тексты несли особый смысл. Без правильного изображения сцена считалась незавершённой и теряла своё значение.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богов, фараонов и священных животных считались защитой от бед. В гробницах они должны были помогать умершему пройти опасный путь и получить благополучие после смерти.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храмов и гробниц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произведений создавалась не для украшения, а для храмов и погребальных сооружений. Они должны были поддерживать священный порядок и напоминать о связи людей с богами.
</a:t>
            </a:r>
            <a:endParaRPr lang="en-US" sz="9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 — самые известные памятники Египта
</a:t>
            </a:r>
            <a:endParaRPr lang="en-US" sz="2491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 Гизе строились как усыпальницы фараонов в XXVII–XXVI веках до н. э. Их огромные размеры подчёркивали власть правителя и важность его посмертного пути.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знаменитой считается пирамида Хеопса. Она вошла в число семи чудес древнего мира и до сих пор поражает точностью кладки и масштабом строительства.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вокруг пирамид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располагались храмы, длинные дороги для торжественных процессий и статуи-стражи. Всё это превращало место захоронения в целый священный ансамбль.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древней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стали одним из самых узнаваемых образов Египта. Они показывают, насколько важными для египтян были порядок, вера в вечность и память о правителе.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египетских мастеров и их назначение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выбирали материал в зависимости от того, что именно нужно было создать и насколько долго должен был сохраниться предмет.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золото использовали для самых важных и долговечных предметов, а папирус и фаянс — для более лёгких и повседневных вещей.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памятникам и материалам древнеегипетского искусства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изображения человека в Древнем Египте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художники не рисовали людей свободно, как им хотелось. Существовали чёткие правила, по которым каждую часть тела показывали в наиболее узнаваемом виде.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ракурс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Голову и ноги часто изображали в профиль, а глаза и плечи — спереди. Такой способ помогал показать человека максимально понятно, даже если рисунок выглядел необычно.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как знак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Фараоны и боги на росписях были крупнее остальных людей. Это означало не расстояние, а особую важность персонажа и его высокий общественный или священный статус.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реализма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египтян было важно, чтобы изображение служило правильному смыслу, а не выглядело как случайный момент из жизни. Поэтому фигуры казались спокойными, ясными и одинаково значимыми.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изображался самым крупным
</a:t>
            </a:r>
            <a:endParaRPr lang="en-US" sz="34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иерархия размеров встречалась во многих росписях и сразу подсказывала зрителю, чья роль в сцене главная.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статус персонажа, тем крупнее его изображали; это был наглядный язык власти и святости.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принципу иерархического масштаба в древнеегипетском искусстве
</a:t>
            </a:r>
            <a:endParaRPr lang="en-US" sz="6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гробниц: сцены жизни и труда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гробниц показывали охоту, рыбалку, земледелие и ремёсла. Такие сцены напоминали, какой жизнью жил человек при жизни и что ему будет нужно после смерти.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застолий и торжеств создавали ощущение достатка и спокойствия. Египтяне верили, что радостные сцены помогут умершему сохранить благополучие в мире после смерти.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на росписи имел значение: сосуды, инструменты, еда и животные не были случайными. Они составляли своеобразный список того, что должно сопровождать умершего.
</a:t>
            </a:r>
            <a:endParaRPr lang="en-US" sz="996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пережившие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гробницах цвета сохранились удивительно хорошо, потому что египетский климат очень сухой. Благодаря этому мы и сегодня видим замысел художников почти без потерь.
</a:t>
            </a:r>
            <a:endParaRPr lang="en-US" sz="9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роспись в гробнице
</a:t>
            </a:r>
            <a:endParaRPr lang="en-US" sz="25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в древнеегипетской гробничной росписи по описанию традиционного процесса.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фараонов и богов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создавали из гранита, базальта и известняка. Такие материалы были долговечными и подчёркивали, что изображённые правители и божества должны жить в памяти людей очень долго.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позы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обычно выглядели неподвижными и торжественными. Мастера специально избегали резких движений, чтобы статуя казалась вечной и не зависела от времени.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фараона часто делали молодым, сильным и уверенным, даже если правитель был старше. Скульптура показывала не момент жизни, а желаемый образ власти.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могли находиться в храмах и гробницах, где им приписывали особое значение. Они служили не просто украшением, а частью религиозного мира египтян.
</a:t>
            </a:r>
            <a:endParaRPr lang="en-US" sz="10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не только передавали смысл, но и украшали храмы, саркофаги и папирус.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3200 год до н. э.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датировка появления древнеегипетского иероглифического письма в научной литературе.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в Египте уже сложилась одна из древнейших систем письма.
</a:t>
            </a:r>
            <a:endParaRPr lang="en-US" sz="1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их значения в искусстве Древнего Египта
</a:t>
            </a:r>
            <a:endParaRPr lang="en-US" sz="27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использовали цвет как язык символов: каждый оттенок передавал важную идею или образ.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 Египте был не украшением, а смысловой частью изображения: он помогал подчеркнуть святость, силу, жизнь и связь с вечностью.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символики цветов в древнеегипетском искусстве по музейным и учебным материалам.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Ожерелье как знак статуса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ожерелья с разноцветными вставками носили не только ради красоты. Они показывали богатство владельца и его связь с миром богов. Такие украшения часто изображали на фресках и статуях.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Амулет, который должен был защитить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Скарабей, глаз Уджат и знак анх считались особенно сильными символами. Их носили как обереги, а также клали в погребения, чтобы помочь человеку в пути к загробной жизни.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похожие на сокровища Нила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любили золото, бирюзу, лазурит и сердолик. Из этих материалов создавали браслеты, кольца и подвески с яркими цветами, которые хорошо смотрелись и при дневном свете, и при свете ламп.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украшения рассказывали о человеке
</a:t>
            </a:r>
            <a:endParaRPr lang="en-US" sz="33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обнаружена золотая маска Тутанхамона
</a:t>
            </a:r>
            <a:endParaRPr lang="en-US" sz="277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 Говард Картер открыл гробницу Тутанхамона в Долине царей. Находка сразу привлекла внимание всего мира.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извлечение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погребальных предметов обнаружили золотую маску с цветными вставками. Она стала одним из самых известных открытий археологии.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хранится в Египетском музее и считается символом высокого мастерства древнеегипетских ювелиров и художников.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египетского искусства
</a:t>
            </a:r>
            <a:endParaRPr lang="en-US" sz="313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сюжетов зависел от назначения памятника: в гробницах чаще показывали всё, что должно было сопровождать человека после смерти.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Египта было прежде всего смысловым: в центре стояли вера, порядок и представление о вечной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сюжетов по памятникам древнеегипетского искусства; схема носит иллюстративный характер.
</a:t>
            </a:r>
            <a:endParaRPr lang="en-US" sz="6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древнеегипетское искусство сохранилось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пустынном климате краски, ткани и папирус портились медленнее, чем во влажных местах. Поэтому многие изображения дошли до нас почти без серьёзных изменений.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вместо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статуи и гробницы часто строили из прочного камня. Он выдержал тысячелетия и помог сохранить рельефы, надписи и архитектурные формы.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захоронения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гробницы были спрятаны или запечатаны, а их содержимое долго не трогали. Благодаря этому учёные находят хорошо сохранившиеся предметы быта и искусства.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Гизы, Луксора и Долины царей помогают изучать религию, ремёсла и повседневную жизнь. Каждая находка добавляет новые детали к истории Египта.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Египет живёт в современной культуре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которая напоминает о пирамидах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пирамид и строгие линии древних храмов до сих пор вдохновляют архитекторов. Такие мотивы встречаются в памятниках, музеях и современных зданиях, когда нужно создать ощущение силы, порядка и величия.
</a:t>
            </a:r>
            <a:endParaRPr lang="en-US" sz="888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узнают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Анкх, скарабей и сфинкс часто появляются в украшениях, логотипах и сувенирах. Даже без подписей эти образы легко распознаются и сразу напоминают о Древнем Египте.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на экране и в дизайне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книги и компьютерные игры любят обращаться к теме фараонов, гробниц и сокровищ. Художники и дизайнеры используют золотые, синие и песочные оттенки, чтобы передать атмосферу древней цивилизации.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в загробный мир по верованиям египтян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ритуалов и представлений, связанных с погребением и загробной жизнью в Древнем Египте.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и их 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показывают разные стороны древнеегипетского искусства: архитектуру, скульптуру, ювелирное мастерство и ритуальные традиции.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памятники дополняют друг друга: вместе они помогают понять, как египтяне представляли власть, красоту и жизнь после смерти.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памятниках Древнего Египта по музейным и справочным материалам.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Древнего Египта важно для истории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Древнего Египта сохранило для нас религию, власть, знания и мастерство ремесленников. По нему можно увидеть, как древние египтяне представляли мир, человека и вечность.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2026-06-02T03:24:41Z</dcterms:created>
  <dcterms:modified xsi:type="dcterms:W3CDTF">2026-06-02T03:24:41Z</dcterms:modified>
</cp:coreProperties>
</file>