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говорить о том, что будет завтра и позже.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будущее время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говорить о планах, обещаниях и предположениях, а также правильно строить фразы в устной и письменной речи. В 5 классе важно уметь менять глаголы по лицам и числам.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будущее время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мы пойдем в школу, и событие относится к ближайшему будущему. Такие предложения часто встречаются в разговоре и тексте.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ребята будут отдыхать, а в будущем году мы узнаем много нового. Слова-подсказки помогают понять время действия.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еще не началось, но о нем уже можно сказать заранее. Мы говорим о том, что произойдет позже момента 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я сделаю уроки, потом помогу дома или через неделю пойду в кружок. Важно показать, что действие еще впереди.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315873"/>
            <a:ext cx="4007700" cy="1113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будущего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модели будущего времени и увидим, как вид глагола влияет на форму.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обычно дает простую форму будущего, а несовершенный — составную. Вид глагола помогает выбрать нужную модель.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время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образуется от глаголов совершенного вида и обозначает действие как завершенное. Обычно оно звучит как одно цельное событие с результатом.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этой формы: сделаю, прочитаю, решу. Она отвечает на вопросы: что сделаю? что сделает? что сделают?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форму удобно использовать, когда важно показать, что действие произойдет один раз и будет закончено к определенному моменту.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 время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 образуется с помощью глагола быть и инфинитива. Оно нужно, когда действие будет продолжаться, повторяться или происходить некоторое время.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буду читать, будешь рисовать, будут играть. Форма глагола быть изменяется по лицам и числам, а смысл действия остается связанным с процессом.
</a:t>
            </a:r>
            <a:endParaRPr lang="en-US" sz="1196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отвечает на вопросы: что буду делать? что будет делать? что будем делать? Она помогает точнее передать длительность будущего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будущего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выбора нужной формы глагола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глагола по лицам и числам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форма: меняется сам глагол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форма: меняется глагол быть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будущем каждая личная форма имеет свое окончание: я прочитаю, ты прочитаешь, он прочитает, мы прочитаем. Это показывает лицо и число.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составном будущем основное действие не меняется: читать, рисовать, играть. По лицам и числам изменяется только форма глагола быть: буду, будешь, будет, будем, будете, будут.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будущего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можно сопоставить по местоимениям, чтобы легче увидеть связь между лицом, числом и формой глагола.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изменяется по лицам и числам в обеих моделях, но образуется по-разному: либо одной формой, либо с глаголом быть.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сравнения по теме «Будущее время», 5 класс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будущему времени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узнают по вопросам что сделаю? что сделаешь? что сделает? что сделаем? что сделаете? что сделают?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 отвечает на вопросы что буду делать? что будешь делать? что будет делать? что будем делать? что будете делать? что будут делать?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определить форму глагола, если вид и значение еще не очевидны.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задать вопрос к слову, а затем проверить, какая модель подходит по смыслу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будущего времени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разборе предложения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такие подсказки, легче определить, что речь идет о будущем. Но окончательное решение все равно принимают по глаголу и его форме, а не по отдельному слову.
</a:t>
            </a:r>
            <a:endParaRPr lang="en-US" sz="1104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и период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«летом», «в будущем году», «в субботу» связывают действие с определенным временем. Такие ориентиры особенно полезны в рассказах о планах, расписании и школьных делах.
</a:t>
            </a:r>
            <a:endParaRPr lang="en-US" sz="104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времени события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«вечером», «через час», «на следующей неделе» делают сообщение точнее. Они показывают, когда именно будет происходить действие, и помогают найти глагол будущего времени.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еще впереди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«завтра», «скоро» и «потом» подсказывают, что событие произойдет позже момента речи. Они не образуют время, а помогают сразу понять его смысл.
</a:t>
            </a:r>
            <a:endParaRPr lang="en-US" sz="11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252743"/>
            <a:ext cx="4007700" cy="14321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 глагола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настоящее, прошедшее и будущее время по вопросам и примерам.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имеет две модели, а настоящее и прошедшее выражаются своими формами. Вопрос помогает быстро отличить одно время от другого.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«Время глагола» в школьном курсе русского языка.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глаголов в будущем времени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меняют основу при образовании будущего времени, поэтому их формы нужно запоминать. Например: писать — напишу, сказать — скажу, брать — возьму.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встречаются очень часто, особенно в обычной речи и в учебных текстах. Если их выучить, легче писать без ошибок и правильно выбирать нужный вариант.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и другие случаи: искать — найду. Здесь будущее образуется не по простой схеме, а с изменением корня, поэтому проверка по словарю бывает полезна.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«быть» формы будущего времени полностью запоминаются: буду, будешь, будет, будем, будете, будут. Они нужны для составного будущего времени и употребляются очень часто.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рядом с нами каждый день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записывает в дневнике: после уроков пойду на тренировку, а вечером сделаю домашнее задание. Такие записи помогают не забыть важные дела и увидеть, как будущее время связано с личным расписанием.
</a:t>
            </a:r>
            <a:endParaRPr lang="en-US" sz="915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— по плану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обсуждают, кто пойдет в музыкальный кружок, кто будет рисовать, а кто останется готовиться к контрольной. В таких разговорах будущее время делает планы понятными и помогает согласовать общие дела.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кружках и встречах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субботу семья пойдет в парк, а вечером школьник будет читать книгу. Эти короткие фразы легко представить на картинке: дневник открыт, календарь отмечен, рядом лежат заметки о делах.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Суббота, парк и книга на вечер
</a:t>
            </a:r>
            <a:endParaRPr lang="en-US" sz="1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выражает будущее время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часто помогает не только сообщить о событии, но и передать отношение говорящего к нему.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будущего определяется контекстом: одна и та же форма может обозначать план, обещание, прогноз, просьбу или предупреждение.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«Будущее время» из школьного курса русского языка.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 будущего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глагола и выборе правильной формы будущего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будущем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самые частые ошибки при образовании будущего времени и правильные варианты.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— смешение двух способов образования. Чтобы избежать ее, нужно сначала определить вид глагола, а затем выбрать нужную модель.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«Будущее время глагола».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я напишу письмо. Здесь легко определить простое будущее: глагол отвечает на вопрос «что сделаю?» и обозначает завершенное действие.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мы будем играть. Это составное будущее: действие будет продолжаться, а вопрос помогает увидеть форму несовершенного вида.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ты узнаешь ответ. Такие примеры удобно использовать на уроке: в них есть подсказка времени, вид глагола и ясная форма будущего.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 они поедут к бабушке. Предложение показывает будущее событие с конкретным сроком и помогает тренироваться в разборе глагола.
</a:t>
            </a:r>
            <a:endParaRPr lang="en-US" sz="11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тексте и речи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 предположение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прогнозах будущие формы выражают не только время, но и предположение. Они показывают возможный результат, поэтому особенно важны для точного смысла текста.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ожидание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будущее время создает ощущение ожидания и движения вперед. Читатель понимает, что событие только предстоит, и следит за его развитием.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 сообщения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объявлениях и коротких сообщениях будущие формы сообщают о предстоящем событии: уроке, встрече, поездке. Такая подача сразу настраивает читателя на нужное время.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говорить о том, что еще не произошло, без лишних пояснений. Благодаря этому речь становится точной и понятной слушателю.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говорить о том, что еще впереди. Если определить вид глагола и задать правильный вопрос, выбрать нужную форму будет легко.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главное, что нужно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2026-05-22T15:45:09Z</dcterms:created>
  <dcterms:modified xsi:type="dcterms:W3CDTF">2026-05-22T15:45:09Z</dcterms:modified>
</cp:coreProperties>
</file>