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между двумя океанами и большим научным открытием Европы.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Америка: географическое положение и история открытия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Америка: материк ярких контрастов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занимает четвёртое место в мире по площади и поражает природными рекордами: здесь находятся Амазонка, Анды, Анхель и Атакама. Её положение и история открытия помогают понять, почему материк так разнообразен и интересен для изучения.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Южной Америки между океанами и полушариями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двумя океанами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лежит между Тихим океаном на западе и Атлантическим океаном на востоке. Такое положение влияет на влажность, ветры и различия природных условий по обе стороны материка.
</a:t>
            </a:r>
            <a:endParaRPr lang="en-US" sz="996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на севере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пересекает северную часть Южной Америки, поэтому небольшая часть материка находится в Северном полушарии, а основная территория — в Южном. Это определяет разнообразие климата.
</a:t>
            </a:r>
            <a:endParaRPr lang="en-US" sz="996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Северной Америкой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Южная Америка соединена с Северной Америкой узким Панамским перешейком. Он делает материк частью единой системы суши Нового Света и важным звеном между океанами.
</a:t>
            </a:r>
            <a:endParaRPr lang="en-US" sz="996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природных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положения между экватором, тропиками и южными широтами здесь встречаются экваториальные, тропические и умеренные природные условия. Именно поэтому материк отличается большим природным разнообразием.
</a:t>
            </a:r>
            <a:endParaRPr lang="en-US" sz="9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743988"/>
            <a:ext cx="4873500" cy="19278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точки и размеры материка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карте определяются крайние точки Южной Америки и её размеры.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 — крупный материк с заметной протяжённостью и четвёртым местом в мире по площади.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 и карта полушарий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225" y="1854617"/>
            <a:ext cx="198300" cy="176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35206" y="1845400"/>
            <a:ext cx="121688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материка и основные линии на карте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проходит через север Южной Америки и Амазонскую низменность. Это усиливает нагрев территории и создаёт условия для жаркого и влажного климата в экваториальной зоне.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тропик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тропик пересекает центральные районы материка. По обе стороны от него меняются климатические пояса, а природные условия становятся менее жаркими по мере продвижения к югу.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между экватором и тропиком связано с чередованием разных природных зон. На материке есть очень влажные, жаркие районы, а в южных широтах появляются более прохладные условия.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западной и восточной окраины материка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заметны уже на карте: запад тянется вдоль Анд, а восток включает широкие низменности и плоскогорья.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материка выше и более гористый, восток — ровнее и удобнее для освоения и связи с океаном.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атлас, обобщение по физической карте Южной Америки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Анды: горный пояс, который определяет облик материка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вдоль всего запада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протянулись почти на 9000 километров вдоль западного края Южной Америки. Эта гигантская горная система образует природную стену, которая влияет на климат, реки и движение воздушных масс. Для жителей материка Анды всегда были и путём, и препятствием.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Высочайшая вершина материка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Андах находится гора Аконкагуа — высшая точка Южной Америки, её высота составляет 6961 метр. Снега, крутые склоны и разреженный воздух делают высокогорья особенно суровыми. Именно здесь хорошо заметна высотная поясность природы.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для первых путешественников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первых исследователей Анды были одним из самых трудных природных рубежей. Узкие перевалы, крутые склоны и большая высота замедляли продвижение вглубь материка. Поэтому многие внутренние районы Южной Америки осваивались значительно позже побережий.
</a:t>
            </a:r>
            <a:endParaRPr lang="en-US" sz="104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шло открытие и исследование Южной Америки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этапах европейских плаваний, освоения побережий и научных экспедиций.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123" y="0"/>
            <a:ext cx="50095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Христофор Колумб и первые сведения о берегах материка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5800" y="2022600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путешествие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третьего плавания в 1498 году Колумб достиг берегов у устья Ориноко. Это был важный момент: европейцы впервые увидели, что перед ними лежат не острова, а огромные неизвестные земли.
</a:t>
            </a:r>
            <a:endParaRPr lang="en-US" sz="1127" dirty="0"/>
          </a:p>
        </p:txBody>
      </p:sp>
      <p:sp>
        <p:nvSpPr>
          <p:cNvPr id="12" name="Text 3"/>
          <p:cNvSpPr txBox="1"/>
          <p:nvPr/>
        </p:nvSpPr>
        <p:spPr>
          <a:xfrm>
            <a:off x="475800" y="3022508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выводы
</a:t>
            </a:r>
            <a:pPr algn="l" indent="0" marL="0">
              <a:lnSpc>
                <a:spcPct val="115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берег и воды у Ориноко, Колумб понял, что размеры открытой земли намного больше, чем у обычных островов. Однако точного представления о форме материка и его границах тогда ещё не существовало.
</a:t>
            </a:r>
            <a:endParaRPr lang="en-US" sz="1080" dirty="0"/>
          </a:p>
        </p:txBody>
      </p:sp>
      <p:sp>
        <p:nvSpPr>
          <p:cNvPr id="13" name="Text 4"/>
          <p:cNvSpPr txBox="1"/>
          <p:nvPr/>
        </p:nvSpPr>
        <p:spPr>
          <a:xfrm>
            <a:off x="475800" y="4022404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знакомства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Колумба стали началом европейского знакомства с Южной Америкой. После его плаваний другие мореплаватели стали собирать новые сведения о побережьях, реках и природных условиях материка.
</a:t>
            </a:r>
            <a:endParaRPr lang="en-US" sz="112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35670"/>
            <a:ext cx="9144000" cy="2303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Америго Веспуччи и появление названия «Америка»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9963" y="1457306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Плавания 1499–1502 годов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Америго Веспуччи участвовал в нескольких плаваниях к берегам Южной Америки и внимательно наблюдал природу и очертания побережий. Его записи помогли лучше понять, что открытые земли не похожи на азиатские.
</a:t>
            </a:r>
            <a:endParaRPr lang="en-US" sz="1102" dirty="0"/>
          </a:p>
        </p:txBody>
      </p:sp>
      <p:sp>
        <p:nvSpPr>
          <p:cNvPr id="12" name="Text 3"/>
          <p:cNvSpPr txBox="1"/>
          <p:nvPr/>
        </p:nvSpPr>
        <p:spPr>
          <a:xfrm>
            <a:off x="3175496" y="1457306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материк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побережья, Веспуччи пришёл к выводу, что это не часть Азии, а самостоятельный материк. Такое объяснение стало очень важным для географии, потому что меняло представление европейцев о мире.
</a:t>
            </a:r>
            <a:endParaRPr lang="en-US" sz="1091" dirty="0"/>
          </a:p>
        </p:txBody>
      </p:sp>
      <p:sp>
        <p:nvSpPr>
          <p:cNvPr id="13" name="Text 4"/>
          <p:cNvSpPr txBox="1"/>
          <p:nvPr/>
        </p:nvSpPr>
        <p:spPr>
          <a:xfrm>
            <a:off x="6081037" y="1458268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на карте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1507 году на карте Мартина Вальдзеемюллера появилось название «Америка». Позднее оно закрепилось сразу за двумя материками Нового Света — Северной и Южной Америкой.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Испанцы и португальцы на берегах Южной Америки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Испанское продвижение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Испанские мореплаватели первыми активно исследовали северное и западное побережья материка. Отсюда они выходили к внутренним районам, используя прибрежные поселения как опорные пункты для новых походов и торговли.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6788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Португальский 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Португальцы закрепились на восточном побережье Южной Америки, где позднее сформировалась Бразилия. Удобные морские связи помогали им развивать торговлю и укреплять контроль над побережьем.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3599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инков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1532 году началось подчинение государства инков в районе современных Перу, Боливии и Эквадора. Это открыло европейцам путь к богатым внутренним областям Анд и прилегающих плато.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0426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как опорные пункты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города стали первыми центрами освоения материка. Через них шли поставки, обмен товарами и дальнейшее продвижение вглубь Южной Америки по рекам, дорогам и горным перевалам.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исследователи Южной Америки и их вклад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этой таблице видно, как знания о материке накапливались постепенно: от первых морских наблюдений к завоеваниям и затем к научному изучению природы.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изучали поэтапно: сначала моряки, затем завоеватели, а позже учёные, которые дали точные сведения о природе и рельефе.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географии, школьный атлас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дали экспедиции XVIII–XIX веков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этого времени не только уточняли карты, но и собирали сведения о высотах, температурах, растениях и животных, особенно в труднодоступных районах материка.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XIX веку Южная Америка стала значительно лучше описана: исследования превратили отдельные наблюдения в целостную научную картину.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учебника географии и трудов А. Гумбольдта, Э. Бонплана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123" y="0"/>
            <a:ext cx="50095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и исследование внутренних районов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82725" y="191602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речная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4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и её притоки стали естественными путями проникновения вглубь материка. По ним можно было добираться в районы, куда почти не вели сухопутные дороги и тропы.
</a:t>
            </a:r>
            <a:endParaRPr lang="en-US" sz="968" dirty="0"/>
          </a:p>
        </p:txBody>
      </p:sp>
      <p:sp>
        <p:nvSpPr>
          <p:cNvPr id="13" name="Text 3"/>
          <p:cNvSpPr txBox="1"/>
          <p:nvPr/>
        </p:nvSpPr>
        <p:spPr>
          <a:xfrm>
            <a:off x="482725" y="268399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Исследователям мешали влажный жаркий климат, густые леса и заболоченные участки. Передвижение осложняли частые разливы рек, нехватка сухих мест и опасные переправы.
</a:t>
            </a:r>
            <a:endParaRPr lang="en-US" sz="1007" dirty="0"/>
          </a:p>
        </p:txBody>
      </p:sp>
      <p:sp>
        <p:nvSpPr>
          <p:cNvPr id="14" name="Text 4"/>
          <p:cNvSpPr txBox="1"/>
          <p:nvPr/>
        </p:nvSpPr>
        <p:spPr>
          <a:xfrm>
            <a:off x="482725" y="3451956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освоение
</a:t>
            </a:r>
            <a:pPr algn="l" indent="0" marL="0">
              <a:lnSpc>
                <a:spcPct val="115000"/>
              </a:lnSpc>
              <a:buNone/>
            </a:pPr>
            <a:r>
              <a:rPr lang="en-US" sz="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природных препятствий бассейн Амазонки долго оставался малоизученным. Побережья и крупные речные устья были описаны раньше, чем внутренние районы тропических лесов.
</a:t>
            </a:r>
            <a:endParaRPr lang="en-US" sz="966" dirty="0"/>
          </a:p>
        </p:txBody>
      </p:sp>
      <p:sp>
        <p:nvSpPr>
          <p:cNvPr id="15" name="Text 5"/>
          <p:cNvSpPr txBox="1"/>
          <p:nvPr/>
        </p:nvSpPr>
        <p:spPr>
          <a:xfrm>
            <a:off x="482725" y="4219898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именно здесь учёные открыли огромные площади лесов и необычайное разнообразие видов. Амазония стала одним из важнейших районов для географии, биологии и экологии.
</a:t>
            </a:r>
            <a:endParaRPr lang="en-US" sz="96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218"/>
            <a:ext cx="4205700" cy="2168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45" y="2704218"/>
            <a:ext cx="4205700" cy="21685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Панамский перешеек и связь двух материков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857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Узкий мост между океанами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Панамский перешеек словно тонкая перемычка соединяет Северную и Южную Америку. Его удобное положение делало северо-запад материка важным узлом для переходов, перевозок и контроля путей между двумя океанами.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2692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которой пользовались столетиями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появления Панамского канала через перешеек проходили путешественники, торговцы и военные отряды. Здесь переносили грузы с одного побережья на другое, чтобы быстрее добраться к нужному океану и в соседние земли.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внутренние районы изучались позже берегов
</a:t>
            </a:r>
            <a:endParaRPr lang="en-US" sz="2393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были доступнее для мореплавателей, а внутрь материка приходилось пробираться через природные преграды и длинные маршруты. Это сильно замедляло исследования.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препятствия связаны с рельефом и природой: горы и тропические леса затрудняли путь сильнее всего.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географии, обобщение причин освоения материка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исследования природы Южной Америки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 материалам школьного курса географии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25" y="1669892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4925" y="3418649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7725" y="1588838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7525" y="3152300"/>
            <a:ext cx="194700" cy="19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исследований для географии и картографии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очертания материка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уточнялись берега Южной Америки, положение Анд и направление крупных рек. Карты становились всё более надёжными, а ошибки ранних изображений заметно уменьшались.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природы и 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Накопленные сведения помогли объяснить, где удобнее строить дороги, порты и поселения. География стала показывать не только природу, но и её влияние на жизнь людей.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рельефа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лучше описали горы, плоскогорья и равнины. Это помогло увидеть, как рельеф влияет на движение людей, размещение городов и способы передвижения по матерiku.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научное описание вошли влажные леса, саванны, степи, пустыни и высокогорья. Так стало понятнее, почему в разных частях материка природа выглядит совсем по-разному.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123" y="0"/>
            <a:ext cx="50095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сегодня: следы прошлого в природе и населении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856400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стран материка говорят на испанском или португальском языках. Это связано с колониальным прошлым и ранним освоением побережий европейцами.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914563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 моря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крупные города и порты возникли на побережье, потому что именно там было проще наладить связь с Европой и организовать торговлю через океан.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972731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жизнь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Анды, Амазония, равнины и плоскогорья по-прежнему влияют на расселение населения, транспорт и хозяйство. Историческое освоение материка до сих пор отражается в его современном облике.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Америка: материк, который открывали постепенно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сочетает выгодное положение между океанами, яркую природу и долгую историю открытия. От первых морских плаваний до научных экспедиций люди шаг за шагом узнавали её лучше.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2026-06-02T11:48:26Z</dcterms:created>
  <dcterms:modified xsi:type="dcterms:W3CDTF">2026-06-02T11:48:26Z</dcterms:modified>
</cp:coreProperties>
</file>