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в информатике: от сигналов до цифровых данных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отделяют полезное от помех в изображениях, звуке, сети, поиске, таблицах и датчиках.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фильтрация встречается в цифровой среде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любые данные содержат шум, ошибки, дубликаты или нерелевантные элементы. Поэтому фильтрация работает в камерах и редакторах, в мессенджерах и антивирусах, в поиске и рекомендациях. Для 11 класса важны связи с кодированием и анализом сигналов.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фильтр в информатике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в информатике — это алгоритм, устройство или программный механизм, который оставляет нужные данные и подавляет нежелательные. Он принимает решение по заданным признакам и формирует результат.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выполняется по признакам: частота сигнала, яркость пикселя, цвет, формат, ключевое слово, адрес отправителя, время создания или уровень ошибки. Эти признаки выступают «критерием отбора».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фильтра — точность отбора, скорость работы, устойчивость к помехам и влияние на исходные данные. Чем сильнее подавление, тем важнее проверять, что не теряется смысл.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принцип: задержать «лишнее»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фильтры задерживают частицы по размеру, структуре или другим свойствам. В результате поток становится чище и понятнее. Это похоже на «ворота», которые пропускают только то, что подходит.
</a:t>
            </a:r>
            <a:endParaRPr lang="en-US" sz="884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Аналогия между физическими и цифровыми фильтрами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принцип: отсеять «неподходящее» по математике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фильтры отделяют полезные элементы по математическим признакам — например, по значениям соседних данных или по частотным характеристикам. В визуальной модели часть информации проходит дальше, а часть отсекается как шум. Так работают фильтры спама, шумоподавление на фото и сглаживание показаний датчиков.
</a:t>
            </a:r>
            <a:endParaRPr lang="en-US" sz="7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152534"/>
            <a:ext cx="4418400" cy="18453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виды фильтров по принципу работы, тому, что они подавляют или выделяют, и типичным сферам применения.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фильтров в информатике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фильтра определяется природой данных и целью обработки: убрать помехи, выделить признаки или быстро отобрать нужные записи.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и основы цифровой обработки данных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сервисах чаще всего фильтруют то, что видят и выбирают: фото, поисковые результаты и сообщения. На эти задачи приходится наибольшее число сценариев.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фильтрация используется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применения связана с «массовостью» входных данных: большие массивы и постоянные потоки делают фильтрацию неотъемлемой. Это повышает качество и скорость решений.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и бытовых примеров (точные проценты в рамках курса не фиксируются)
</a:t>
            </a:r>
            <a:endParaRPr lang="en-US" sz="6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87" y="1940958"/>
            <a:ext cx="20115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в изображениях и камере смартфона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Шумоподавление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снимках часто появляются одиночные «выбросы» и точечный шум из‑за условий съёмки. Медианный фильтр уменьшает такие точки, сохраняя более естественный вид деталей.
</a:t>
            </a:r>
            <a:endParaRPr lang="en-US" sz="877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Сглаживание яркости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яркости могут выглядеть как неравномерности освещения или артефакты. Сглаживающие фильтры уменьшают такие скачки, делая поверхность изображения визуально ровнее.
</a:t>
            </a:r>
            <a:endParaRPr lang="en-US" sz="854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качества и параметров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обработки управляют контрастом, насыщенностью, чёткостью, экспозицией и цветовым балансом. Один и тот же фильтр может влиять на несколько характеристик одновременно.
</a:t>
            </a:r>
            <a:endParaRPr lang="en-US" sz="8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обработка изображения фильтрами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конвейер обработки: пиксели анализируются, затем пересчитываются по выбранному правилу, а результат сохраняется.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в аудио и обработке звука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звуковых редакторах фильтры помогают выделять нужные частоты и уменьшать шум, гул и искажения. Частоты рассматривают как «полосу сигналов», поэтому важно понимать задачу обработки.
</a:t>
            </a:r>
            <a:endParaRPr lang="en-US" sz="886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Низкочастотный фильтр пропускает более медленные колебания, высокочастотный подчёркивает резкие изменения, а полосовой работает в заданном диапазоне. Наглядно сравнивают волну до и после: фоновый слой становится тише.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основа цифровых фильтров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фильтры работают с последовательностями чисел, которые представляют яркость, громкость, температуру, скорость или иные измеряемые величины. Данные сначала переводят в дискретный вид, пригодный для вычислений.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использует соседние значения и вычисляет новое число по формуле или правилу. На практике это означает, что каждый шаг фильтра опирается на «окно» вокруг текущего элемента последовательности.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обработки определяет, сколько соседних элементов учитывается, а сглаживание показывает, как меняется резкость и колебательность результата. Поэтому выбор параметров напрямую влияет на качество итогового сигнала.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понятия включают дискретизацию и выборку, а также частотную составляющую сигнала. Для некоторых фильтров существенны коэффициенты и характеристики, задающие, какие изменения усиливаются или подавляются.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типа помех лучше работает «свой» подход: точечные выбросы сглаживаются медианным фильтром, устойчивый фон — частотным, а логические признаки — в фильтрах данных.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фильтров для разных типов шума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фильтра нет: один и тот же алгоритм может быть превосходным для одного вида и ошибочным для другого, поэтому важно сопоставлять помеху и способ отбора.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построена по школьному курсу информатики и базовым принципам цифровой обработки (условные баллы 1–5, без привязки к конкретным экспериментам).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данных в таблицах и базах данных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условия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критерий: диапазон значений, конкретная дата, совпадение текста, наличие/отсутствие пустых ячеек. Это превращает «поиск в массе данных» в точечный запрос.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фильтр в таблице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электронных таблицах фильтр позволяет быстро показать только строки, которые соответствуют условию, и скрыть остальное без удаления. Удобно для первичного анализа и проверки гипотез.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Сузить выборку в базе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базах данных фильтрация выполняет отбор по тем же логическим правилам, но на больших объёмах. Часто используется комбинирование условий: класс + возраст + регион.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отчёт по выборке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отбора данные сортируют и группируют для отчёта: строят итоги, сравнения, статистику. Фильтр сокращает объём обработки и делает выводы более управляемыми.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в интернете и кибербезопасности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Почтовые фильтры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сортируются по признакам: отправитель, тема, ключевые слова, наличие вложений. Это помогает быстро отсеивать нежелательную корреспонденцию и снижать риск попадания вредоносных материалов.
</a:t>
            </a:r>
            <a:endParaRPr lang="en-US" sz="774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подозрительных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системах защиты фильтрация ограничивает доступ к ресурсам и отсеивает подозрительные запросы. Благодаря этому снижается нагрузка от лишнего трафика и повышается устойчивость сервиса к атакам.
</a:t>
            </a:r>
            <a:endParaRPr lang="en-US" sz="767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ссылок и контента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Интернет-фильтры анализируют URL и содержимое страниц, чтобы отделять вредоносные ссылки и нежелательный контент. При совпадении с известными шаблонами риск-сигналы повышаются и вход ограничивается.
</a:t>
            </a:r>
            <a:endParaRPr lang="en-US" sz="741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Отсечение вредоносных вложений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файлы в архивах и вложениях распознаются по структуре и признакам угроз. Фильтр может блокировать скачивание или переводить файл в карантин до проверки.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фильтр под задачу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выбора цифрового фильтра: от природы данных к проверке качества и настройке параметров.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878" y="1846057"/>
            <a:ext cx="3984644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фильтра связаны между собой: усиливая подавление шума, легко одновременно ухудшить сохранение деталей и исказить полезный сигнал.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Параметры, которые влияют на работу фильтра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параметров почти всегда меняет баланс: подавление шума против сохранения деталей. Поэтому качество нужно проверять после каждого существенного изменения настроек.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информатике и цифровой обработке данных (общие принципы выбора параметров).
</a:t>
            </a:r>
            <a:endParaRPr lang="en-US" sz="5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в науке, медицине и датчиках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 движения: сигнал без случайных всплесков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трек, который «дрожит» из‑за случайных выбросов. Фильтр сглаживает кратковременные скачки и оставляет устойчивое изменение траектории. Так движение становится читаемым для анализа и принятия решений.
</a:t>
            </a:r>
            <a:endParaRPr lang="en-US" sz="86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ЭКГ: выделение полезных колебаний сердечного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записи ЭКГ полезный ритм может теряться на фоне помех. Фильтры помогают уменьшить шум и подчеркнуть характерные фрагменты сигнала. В результате врачу и алгоритмам проще оценивать интервалы и стабильность.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Томографические изображения: меньше шума — больше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визуализации структур в томографах проявляется «зернистость» и фоновые искажения. Фильтрация уменьшает случайную составляющую и делает границы более различимыми. Это поддерживает точность последующей интерпретации снимков.
</a:t>
            </a:r>
            <a:endParaRPr lang="en-US" sz="80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грамотном подборе фильтр улучшает качество данных: шум уходит, а полезные закономерности становятся заметнее для человека и алгоритмов.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фильтрации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всегда нужно проверять: эффективность фильтра определяется тем, насколько качество отбора превышает уровень потерь полезной информации.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анализ (условные оценки 1–5, отражающие типичную ситуацию в задачах обработки данных).
</a:t>
            </a:r>
            <a:endParaRPr lang="en-US" sz="6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использовании фильтров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фильтрация стирает границу между шумом и смыслом: в изображениях появляются размытые детали, в звуке — глухота, в таблицах — пропадают важные строки, в поиске — исчезают нужные источники.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частая причина — неверно выбранный критерий отбора. Тогда фильтр либо пропускает лишнее (когда шум похож на полезное), либо блокирует нужное (когда полезные признаки пересекаются с помехами).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параметры «на глаз» и не проверяют результат. Один и тот же алгоритм может вести себя по‑разному на разных устройствах, датчиках или наборах данных из‑за различий в типах шума и масштабе сигналов.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забывают про проверку качества после фильтрации. Если не сравнить обработанные данные с исходными и ожидаемыми характеристиками, ошибка проявится позже — уже в отчётах, диагнозах или выводах анализа.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 перспективные цифровые фильтры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учатся отделять сигнал от шума по данным: признаки помех распознаются точнее, чем при ручных правилах. Это особенно полезно там, где тип шума меняется.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Машинное обучение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фильтры подстраивают параметры под текущие условия работы. Когда фон усиливается или меняется структура сигнала, фильтр корректирует обработку, сохраняя полезные детали.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алгоритмы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Нейросети способны использовать контекст: они учитывают не только локальные значения, но и общий рисунок данных. Поэтому часто удаётся уменьшить потери деталей по сравнению с простыми схемами.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Нейросетевые модели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 обработкой «на лету» — в реальном времени и на устройствах без постоянного доступа к мощным серверам. Тогда фильтрация становится частью умного анализа среды.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время и автономные устройства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Фильтры: основа работы с информацией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помогают отделять полезные данные от шума, ускоряют анализ и делают результаты понятнее. Их эффективность определяется целью, типом данных и параметрами обработки, а также пониманием возможных потерь.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2026-05-13T19:07:19Z</dcterms:created>
  <dcterms:modified xsi:type="dcterms:W3CDTF">2026-05-13T19:07:19Z</dcterms:modified>
</cp:coreProperties>
</file>