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XVIII века: основные темы и направления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великих открытий, реформ и борьбы за свободу.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новых идей
</a:t>
            </a:r>
            <a:endParaRPr lang="en-US" sz="3971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ознаменовался разрушением старых порядков и рождением идей Просвещения, которые изменили взгляды на правление и общество по всей Европе.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и идеи эпохи Просвещения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выступал за право каждого свободно выражать свои мысли, критикуя догмы и церковные догматы. Его остроумие и книги вдохновили многих на защиту личной свободы.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и свобода слова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Дидро объединил знания эпохи в первую энциклопедию, став символом просвещения. Его труд помог распространять научные и философские знания широким массам.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Дидро и создание энциклопедии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развил идею, что власть должна исходить от народа и защищать его свободы. Эти взгляды заложили основу для будущих демократических преобразований.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и общественный договор
</a:t>
            </a:r>
            <a:endParaRPr lang="en-US" sz="12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Новаторские политические концепции XVIII века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Монтескьё разработал принцип разделения властей, чтобы предотвратить тиранию и обеспечить баланс между законом, исполнительной властью и судами.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демократии и гражданских прав вышли на первый план, стимулируя дискуссии по всему континенту о роли народа в управлении.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Парламентаризм и конституционализм стали основой для развития систем с представительскими органами и ограничением монархической власти.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правления в Европе XVIII века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и их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удерживала абсолютную монархию с практически неограниченной властью короля, в то время как Великобритания развивала парламентскую систему с ограниченным монархом.
</a:t>
            </a:r>
            <a:endParaRPr lang="en-US" sz="168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ведущих государствах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Пруссия, Австрия и Россия начали внедрять реформы, направленные на укрепление центральной власти и модернизацию государственных институтов.
</a:t>
            </a:r>
            <a:endParaRPr lang="en-US" sz="17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Реформаторская Пруссия Фридриха II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Великий усовершенствовал армию, сделав её одной из самых эффективных в Европе, и провёл реформы бюрократии для улучшения управления.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ввёл религиозную терпимость, что способствовало социальной стабильности и развитию общества вне зависимости от вероисповедания.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образования и поддержка науки сделали Пруссию одним из центров интеллектуального и культурного прогресса XVIII 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вызовы в России при Екатерине II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подготовила «Наказ», который провозглашал идеи просвещённого правления и стремился обновить российское законодательство в духе гуманизма и рационализма.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«Наказ» — законодательный проект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реформы, крепостное право осталось нерушимым. Крестьянские восстания, в том числе пугачёвщина, показывали напряжённость в обществе и сопротивление изменениям.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реформ и общественные волнения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Императрица поддерживала создание школ, академий и театров, что способствовало культурному расцвету страны и формированию просвещённой элиты.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культуры и образования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перед революцией: признаки кризиса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власть королей Людовика XV и XVI сопровождалась растущими государственными долгами и экономической нестабильностью.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рост цен на хлеб усугубили положение беднейших слоёв населения, приводя к усилению социальной напряжённости.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 обществе поддерживало сословную систему, ограничивая права третьего сословия и вызывая недовольство.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народного представительства и прав человека начали накапливаться, вызывая оппозиционные движения и зарождение революционных настроений.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Семилетняя война: масштаб и последствия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Семилетняя война стала крупнейшим конфликтом середины XVIII века, в котором столкнулись основные европейские державы за контроль над колониями и влиянием.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войны стали существенные территориальные изменения: рост могущества Великобритании и ослабление Франции, что изменило баланс сил в Европе.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1689 — принятие Билля о правах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ограничил власть монарха и закрепил права парламента, заложив основы конституционной монархии.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1721 — формирование партии Вигов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Виги стали влиятельной политической силой, поддерживающей реформы и свободу парламентаризма.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1750-е — развитие партийной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партии Тори, формировавшие оппозицию, что способствовало развитию современных парламентских институтов.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1780-е — парламент усиливает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получил дополнительные полномочия в принятии законов и контроле над бюджетом, укрепляя демократические традиции.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парламентской монархии в Великобритании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империя XVIII века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за австрийское наследство Империя расширила свои территории, укрепив влияние в Центральной Европе и подняв статус в международной политике.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II продолжил обновления, вводя новые законы, поощряя равенство и облегчая положение крестьян, что способствовало централизации власти и модернизации государства.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Марии Терезии направлялись на улучшение управления, повышение эффективности налоговой системы и развитие системы образования для разных народов империи.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сохранялось в Восточной и Центральной Европе, ограничивая свободу крестьян и превращая их в зависимых от помещиков работников.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западноевропейских колониях рабство оставалось распространённым, обеспечивая дешевую рабочую силу для плантаций и способствуя развитию экономик.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испытывали тяжёлые условия жизни, часто страдая от налогов, безземелья и произвола дворянства, что приводило к волнениям.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Возникали первые общественные движения и идеи об отмене рабства и защите прав простых людей, их поддерживали просветители и активисты разных стран.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Европы XVIII века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и её влияние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документ стал символом борьбы за свободу и равноправие. Он провозгласил основные права, которые должны быть защищены государством, и вдохновил революции и реформы во многих других странах Европы.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человека и гражданина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1789 году Франция пережила взрыв недовольства, что привело к свержению королевской власти. Созданная Республика утвердила новые основы государственного управления и рожала новые идеи равенства и свободы.
</a:t>
            </a:r>
            <a:endParaRPr lang="en-US" sz="118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абсолютной монархии и начало республики
</a:t>
            </a:r>
            <a:endParaRPr lang="en-US" sz="15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политических изменений XVIII века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конфликт затронул многие державы, изменив баланс сил в Европе. По итогам войны Великобритания укрепила своё влияние, а Франция утратила часть колоний и территории.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Семилетняя война и смена границ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1772, 1793 и 1795 годах соседние империи — Россия, Пруссия и Австрия — последовательно поделили польские земли, что привело к исчезновению Речи Посполитой с политической карты.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раздела Речи Посполитой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века ознаменовалась борьбой за влияние между Австрией и Пруссией, что отражалось в дипломатии и военных конфликтах, формируя будущий европейский порядок.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Австро-прусское соперничество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идеи в Европе XVIII века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участвовали в философских салонах, где обсуждались важнейшие идеи Просвещения и развития общества, влияя на культурный климат эпохи.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Мэри Уоллстонкрафт выступала за равноправие женщин, подкрепляя идеи равных возможностей в образовании и обществе, что стало вызовом традиционным устоям.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ограничения, женщины в Европе той эпохи играли значимую роль в распространении новых мыслей и поддержке социальных изменений.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Реформаторские инициативы правителей XVIII века
</a:t>
            </a:r>
            <a:endParaRPr lang="en-US" sz="2544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II: модернизация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ввела законодательные инициативы и поддерживала образовательные программы. Она стремилась укрепить государство и просвещённо управлять страной.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II и Мария Терезия: европейские преобразования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II реформировал армию и бюрократию, а Мария Терезия улучшала администрацию и социальные условия. Их действия способствовали развитию государств и укреплению власти.
</a:t>
            </a:r>
            <a:endParaRPr lang="en-US" sz="13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перемены XVIII века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мануфактур стимулировал переход от ремесла к промышленному производству, увеличивая выпуск товаров и меняя социальную структуру городов.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новых сельскохозяйственных культур повышало урожайность и разнообразие питания, приводя к улучшению жизни многих жителей Европы.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фабрик дало начало промышленной революции, вызвав миграцию в города и развитие новых профессий и технологий.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расширялась, создавая глобальные рынки для колониальных товаров, таких как сахар, хлопок и пряности, что укрепляло экономику держав.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 образовательные реформы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создал классификацию растений и животных, облегчив учёным идентификацию видов и развитие естественных наук. Его работа стала фундаментом биологии.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и систематика живых организмов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Лавуазье ввёл понятия элементов и закон сохранения массы, отказался от теории флогистона, что перевернуло химию и заложило научные основы профессии.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Антуан Лавуазье — основатель современной химии
</a:t>
            </a:r>
            <a:endParaRPr lang="en-US" sz="1139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новые школы и университеты, появлялись учебные пособия на национальных языках. Это способствовало распространению знаний и подготовке специалистов разных областей.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образования и грамотности
</a:t>
            </a:r>
            <a:endParaRPr lang="en-US" sz="11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XVIII века для будущих поколений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свободы и равенства из XVIII века влияли на последующие революции, формируя современное понимание прав личности и гражданского общества.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концепции Просвещения стимулировали развитие демократии, прав человека и верховенства закона в европейских государствах XIX столетия.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закладывались основы современного государства, что оказало долговременное влияние на политическую и социальную жизнь будущих поколений.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XVIII века для современной Европы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положил фундамент современных демократических ценностей, научного прогресса и социальной справедливости, определив пути развития Европы на многие последующие столетия.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2026-05-10T15:50:12Z</dcterms:created>
  <dcterms:modified xsi:type="dcterms:W3CDTF">2026-05-10T15:50:12Z</dcterms:modified>
</cp:coreProperties>
</file>