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эволюционных идей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натурфилософии к современной биологии: как наука поняла развитие жизни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888" y="1480200"/>
            <a:ext cx="3550323" cy="314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столкнулись с фактами, которые нельзя было объяснить идеей неизменности видов: разнообразием организмов, их сходством, ископаемыми остатками и распределением по Земле. Именно эти наблюдения заставили искать историческое объяснение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стала научной проблемой
</a:t>
            </a:r>
            <a:endParaRPr lang="en-US" sz="300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представления о природе живого
</a:t>
            </a:r>
            <a:endParaRPr lang="en-US" sz="256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расположил живые существа по степени сложности, создав представление об упорядоченном мире. Это не была эволюция, но уже существовала попытка увидеть в природе внутреннюю систему связей.
</a:t>
            </a:r>
            <a:endParaRPr lang="en-US" sz="1788" dirty="0"/>
          </a:p>
        </p:txBody>
      </p:sp>
      <p:sp>
        <p:nvSpPr>
          <p:cNvPr id="11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и Лукреций допускали, что живые организмы могут возникать естественным путём и отличаться друг от друга без прямого вмешательства сверхъестественных сил. Такой подход был шагом к природному объяснению жизни.
</a:t>
            </a:r>
            <a:endParaRPr lang="en-US" sz="1719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научного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мыслители ещё не создали теории развития видов, однако они впервые связали происхождение живого с наблюдением природы и поиском причин, а не только с мифом или религиозным толкованием.
</a:t>
            </a:r>
            <a:endParaRPr lang="en-US" sz="17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господство креационизма и представления о неизменности видов
</a:t>
            </a:r>
            <a:endParaRPr lang="en-US" sz="2563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Неизменность 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средневековой европейской традиции преобладало убеждение, что виды созданы однажды и остаются неизменными. Такая картина природы соответствовала религиозному мировоззрению и сдерживала исторические объяснения.
</a:t>
            </a:r>
            <a:endParaRPr lang="en-US" sz="1705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живой природе чаще трактовали как отклонения или частные случаи, а не как закономерный процесс. Поэтому биология развивалась главным образом как описание уже существующих форм, а не их происхождения.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господство креационизма, натуралисты и врачи продолжали изучать растения, животных и строение тел. Эти частные наблюдения позднее стали важным материалом для более смелых научных выводов.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века: накопление фактов о многообразии жизни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наблюдений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экспедиции и коллекции музеев резко увеличили число известных растений и животных. Биология постепенно становилась наукой о разнообразии живого мира в разных частях Земли.
</a:t>
            </a:r>
            <a:endParaRPr lang="en-US" sz="1094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создал удобную систему классификации организмов и ввёл биноминальные латинские названия видов. Это позволило упорядочить огромное число описаний и сравнивать разные формы жизни.
</a:t>
            </a:r>
            <a:endParaRPr lang="en-US" sz="1016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Ж.-Л. Бюффон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Бюффон высказывал мысли о влиянии среды и допускал изменяемость видов. Его работы показали, что природа может меняться под воздействием условий существования.
</a:t>
            </a:r>
            <a:endParaRPr lang="en-US" sz="1095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эволюции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XVIII века накопилось достаточно фактов о строении, разнообразии и распространении организмов, чтобы перейти от простого описания природы к вопросу о её историческом развитии.
</a:t>
            </a:r>
            <a:endParaRPr lang="en-US" sz="9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мыслители до Дарвина и их вклад в развитие эволюционных взглядов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учёные по-разному приближали биологию к историческому пониманию природы: от классификации и описания к идее изменения видов и вымирания.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мысль постепенно переходила от описания организмов к пониманию их происхождения и исторических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биологии: Аристотель, К. Линней, Ж.-Л. Бюффон, Ж.-Б. Ламарк, Ж. Кювье
</a:t>
            </a:r>
            <a:endParaRPr lang="en-US" sz="15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и первая теория эволюции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постепенности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1809 году Ламарк предложил первую целостную теорию эволюции. Он считал, что живые организмы постепенно усложняются, а развитие природы подчинено непрерывному историческому процессу.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и 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Ламарку, изменение условий жизни заставляет организм чаще использовать одни органы и меньше — другие. От этого, как он полагал, органы усиливаются или ослабляются в течение жизни.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выводом Ламарка было наследование приобретённых изменений потомству. Хотя этот механизм оказался неверным, сама попытка объяснить эволюцию естественными причинами имела большое научное значение.
</a:t>
            </a:r>
            <a:endParaRPr lang="en-US" sz="17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ламаркизма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Ламарк связывал среду, образ жизни и наследование изменений.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Кювье: палеонтология, катастрофизм и доказательство вымирания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ископаемых
</a:t>
            </a:r>
            <a:pPr algn="ctr" indent="0" marL="0">
              <a:lnSpc>
                <a:spcPct val="100000"/>
              </a:lnSpc>
              <a:buNone/>
            </a:pPr>
            <a:r>
              <a:rPr lang="en-US" sz="33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сравнивал остатки древних животных с современными формами и показал, что многие виды действительно исчезли. Это стало важным доказательством реальности вымирания.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Катастрофизм
</a:t>
            </a:r>
            <a:pPr algn="ctr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объяснял смену фаун крупными катастрофами, после которых возникали новые сообщества организмов. Так он стремился объяснить разрывы в истории жизни на Земле.
</a:t>
            </a:r>
            <a:endParaRPr lang="en-US" sz="861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взглядов
</a:t>
            </a:r>
            <a:pPr algn="ctr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убедительно доказал древность и изменчивость земной истории, но не признавал превращение одного вида в другой. Его выводы всё же подготовили почву для эволюционных идей.
</a:t>
            </a:r>
            <a:endParaRPr lang="en-US" sz="8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подготовившие дарвиновскую теорию
</a:t>
            </a:r>
            <a:endParaRPr lang="en-US" sz="275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научные направления независимо подводили к мысли, что виды не неизменны, а связаны с условиями среды, расселением и историей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импульс дали биогеография и наблюдения различий между близкими видами в разных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эволюционных идей; сравнительная оценка факторов по материалам о Дарвине, Лайеле, биогеографии и экспедициях
</a:t>
            </a:r>
            <a:endParaRPr lang="en-US" sz="15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 формирование идеи естественного отбора
</a:t>
            </a:r>
            <a:endParaRPr lang="en-US" sz="2563" dirty="0"/>
          </a:p>
        </p:txBody>
      </p:sp>
      <p:sp>
        <p:nvSpPr>
          <p:cNvPr id="9" name="Text 1"/>
          <p:cNvSpPr txBox="1"/>
          <p:nvPr/>
        </p:nvSpPr>
        <p:spPr>
          <a:xfrm>
            <a:off x="664400" y="1186850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«Бигле»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 «Бигле» дало Дарвину возможность сравнивать виды из разных природных зон и замечать, как строение организмов связано с условиями среды и образом жизни.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2357928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фактов к 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наблюдения на Галапагосских островах и в Южной Америке: близкие виды отличались между собой, но сохраняли сходство, указывающее на общее происхождение.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3529005"/>
            <a:ext cx="51168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изменившая биологию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«Происхождении видов» Дарвин показал, что новые формы возникают не случайно, а через борьбу за существование и естественный отбор, действующий на наследственные различия.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главный механизм эволюции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каждой популяции особи немного отличаются друг от друга. Эти различия могут передаваться потомству и создают материал, из которого отбор «выбирает» более успешные варианты.
</a:t>
            </a:r>
            <a:endParaRPr lang="en-US" sz="1719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территория и места для размножения всегда распределены неравномерно. Поэтому не все организмы выживают и оставляют потомство, даже если они принадлежат к одному виду.
</a:t>
            </a:r>
            <a:endParaRPr lang="en-US" sz="1746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приспособлений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помогает лучше добывать пищу, избегать врагов или переносить неблагоприятные условия, его носители чаще доживают до размножения и передают этот признак дальше.
</a:t>
            </a:r>
            <a:endParaRPr lang="en-US" sz="1719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 уровне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изменяет не отдельную особь, а соотношение признаков в поколениях. Со временем в популяции накапливаются полезные наследственные особенности, повышающие её приспособленность.
</a:t>
            </a:r>
            <a:endParaRPr lang="en-US" sz="16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моментом публичного признания идеи естественного отбора в Лондонском Линнеевском обществе.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Уоллес пришёл к той же идее независимо от Дарвина, работая с материалами по биогеографии. Его выводы помогли быстрее сделать новую теорию предметом научного обсуждения.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биологии; материалы Лондонского Линнеевского общества, 1858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и ламаркизм: основные различия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концепции пытались объяснить изменения живого мира, но предлагали разные механизмы и разный уровень действия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подтверждает дарвиновский механизм: отбор действует на наследственные различия в популяциях, а не на целенаправленное «упражнение»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концепций Дарвина и Ламарка
</a:t>
            </a:r>
            <a:endParaRPr lang="en-US" sz="13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Менделевская генетика и проблема наследственности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Грегора Менделя показали, что признаки передаются не слитно, а через отдельные наследственные факторы. Это стало важнейшим шагом к пониманию устойчивости наследственности.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идей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1900 году результаты Менделя были заново признаны независимыми исследователями. С этого момента генетика начала быстро развиваться и стала опорой для эволюционной биологии.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проблемы 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Менделевская генетика объяснила, как наследственная изменчивость сохраняется и комбинируется в поколениях. Тем самым был найден механизм, которого не хватало раннему дарвинизму.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06233"/>
            <a:ext cx="521700" cy="4637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 XX века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связала эволюцию с наследственностью и изменчивостью на уровне генов, объяснив, почему признаки могут сохраняться, сочетаться и накапливаться в популяциях.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
</a:t>
            </a:r>
            <a:endParaRPr lang="en-US" sz="118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создают новое наследственное разнообразие. Без такого источника различий отбору было бы нечего «отбирать», а эволюционные изменения резко замедлились бы.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рекомбинации
</a:t>
            </a:r>
            <a:endParaRPr lang="en-US" sz="127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стал рассматриваться как направляющая сила, которая повышает частоту полезных вариантов и уменьшает долю менее выгодных признаков в конкретной среде.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endParaRPr lang="en-US" sz="127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колебания частот генов особенно заметны в малых группах, а изоляция препятствует свободному скрещиванию, усиливая расхождение популяций со временем.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и изоляция
</a:t>
            </a:r>
            <a:endParaRPr lang="en-US" sz="127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Фишера, Холдейна, Райта, Добжанского, Майра и Симпсона сделали эволюцию строгой научной теорией, которая стала основой современной биологии и школьного курса.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научная база
</a:t>
            </a:r>
            <a:endParaRPr lang="en-US" sz="12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эволюционных изменений
</a:t>
            </a:r>
            <a:endParaRPr lang="en-US" sz="277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совместно: одни создают разнообразие, другие закрепляют или разъединяют популяции. Их соотношение зависит от условий среды и численности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сводится к одному механизму: наследственная изменчивость даёт материал, а отбор, дрейф и изоляция определяют направление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синтетической теории эволюции; обобщение по материалам школьного курса биологии
</a:t>
            </a:r>
            <a:endParaRPr lang="en-US" sz="14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499" y="1171525"/>
            <a:ext cx="2464785" cy="195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699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как доказательство общего происхождения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наследственности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учёные сравнили ДНК разных организмов, стало ясно: чем ближе виды, тем больше сходство их последовательностей. Это позволило увидеть родство не только по внешнему строению, но и на уровне наследственного кода.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генетический код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живых существ информация считывается по общему принципу. Универсальность генетического кода стала одним из самых сильных аргументов в пользу общего происхождения организмов и древнего единства жизни.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родства и древняя ДНК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помогают строить филогенетические деревья и уточнять пути расхождения линий. Палеогенетика добавила к ним сведения из древних образцов, ещё сильнее подтвердив историческую связь современных видов.
</a:t>
            </a:r>
            <a:endParaRPr lang="en-US" sz="11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научная картина эволюции
</a:t>
            </a:r>
            <a:endParaRPr lang="en-US" sz="30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наблюдений и описаний к теории, генетике и молекулярным доказательствам.
</a:t>
            </a:r>
            <a:endParaRPr lang="en-US" sz="14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философской идеи к научной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мысль прошла путь от общих предположений к теории, подтверждённой палеонтологией, генетикой и молекулярной биологией. Сегодня ясно: живой мир изменяется, а все виды связаны общим происхождением.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2026-06-01T17:40:48Z</dcterms:created>
  <dcterms:modified xsi:type="dcterms:W3CDTF">2026-06-01T17:40:48Z</dcterms:modified>
</cp:coreProperties>
</file>