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и нерудные полезные ископаемые как основа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определяют развитие экономики, промышленности и природопользования.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полезные ископаемые в географии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ресурсов показывает, что добывается в стране, где размещаются месторождения и какие отрасли получают сырьё. Это помогает понять хозяйственную специализацию регионов и связь природы с экономикой.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полезных ископаемых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544425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 — это минеральные образования, которые сформировались в недрах Земли в ходе длительных геологических процессов и могут быть использованы человеком в хозяйственной деятельности.
</a:t>
            </a:r>
            <a:endParaRPr lang="en-US" sz="1178" dirty="0"/>
          </a:p>
        </p:txBody>
      </p:sp>
      <p:sp>
        <p:nvSpPr>
          <p:cNvPr id="12" name="Text 3"/>
          <p:cNvSpPr txBox="1"/>
          <p:nvPr/>
        </p:nvSpPr>
        <p:spPr>
          <a:xfrm>
            <a:off x="2218668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эти вещества концентрируются не повсеместно, а в особых участках земной коры — месторождениях, где их содержание достаточно для промышленной разработки.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98044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показателем служит количество полезного компонента в породе: чем оно выше, тем выгоднее добыча и переработка сырья для предприятий.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77330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залегания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имеют глубина залегания, мощность пласта, форма тела и возможность извлечения сырья открытым или подземным способом без чрезмерных затрат.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51625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 доступность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оценка учитывает качество сырья, размеры запасов и транспортную доступность, поскольку именно эти факторы определяют реальную рентабельность разработки.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237325"/>
            <a:ext cx="4133400" cy="99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рудных и нерудных полезных ископаемых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различаются состав, переработка и хозяйственное назначение двух групп ресурсов.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сырьё дают металлы и требуют металлургии; нерудные ценны своими физическими и химическими свойствами.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минеральные ресурсы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рудные полезные ископаемые в природе
</a:t>
            </a:r>
            <a:endParaRPr lang="en-US" sz="2962" dirty="0"/>
          </a:p>
        </p:txBody>
      </p:sp>
      <p:sp>
        <p:nvSpPr>
          <p:cNvPr id="10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35000" y="14686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залегания
</a:t>
            </a:r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тела могут встречаться в виде жил, пластов, линз, вкраплений и россыпей. Форма залегания влияет на способ добычи и объём горных работ.
</a:t>
            </a:r>
            <a:endParaRPr lang="en-US" sz="1058" dirty="0"/>
          </a:p>
        </p:txBody>
      </p:sp>
      <p:sp>
        <p:nvSpPr>
          <p:cNvPr id="12" name="Text 3"/>
          <p:cNvSpPr txBox="1"/>
          <p:nvPr/>
        </p:nvSpPr>
        <p:spPr>
          <a:xfrm>
            <a:off x="635000" y="25715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пустой породой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руда содержит не только полезный минерал, но и значительное количество пустой породы. Поэтому добытое сырьё редко используется сразу без подготовки.
</a:t>
            </a:r>
            <a:endParaRPr lang="en-US" sz="967" dirty="0"/>
          </a:p>
        </p:txBody>
      </p:sp>
      <p:sp>
        <p:nvSpPr>
          <p:cNvPr id="13" name="Text 4"/>
          <p:cNvSpPr txBox="1"/>
          <p:nvPr/>
        </p:nvSpPr>
        <p:spPr>
          <a:xfrm>
            <a:off x="635000" y="367447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обогащения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добычи руду дробят, сортируют и обогащают, чтобы повысить содержание полезного компонента и снизить долю лишних примесей перед переработкой.
</a:t>
            </a:r>
            <a:endParaRPr lang="en-US" sz="967" dirty="0"/>
          </a:p>
        </p:txBody>
      </p:sp>
      <p:sp>
        <p:nvSpPr>
          <p:cNvPr id="14" name="Text 5"/>
          <p:cNvSpPr txBox="1"/>
          <p:nvPr/>
        </p:nvSpPr>
        <p:spPr>
          <a:xfrm>
            <a:off x="2844900" y="14686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Карьерная добыча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карьеры особенно наглядно показывают, как разрабатываются крупные рудные месторождения. Такой способ удобен при близком к поверхности залегании полезного сырья.
</a:t>
            </a:r>
            <a:endParaRPr lang="en-US" sz="987" dirty="0"/>
          </a:p>
        </p:txBody>
      </p:sp>
      <p:sp>
        <p:nvSpPr>
          <p:cNvPr id="15" name="Text 6"/>
          <p:cNvSpPr txBox="1"/>
          <p:nvPr/>
        </p:nvSpPr>
        <p:spPr>
          <a:xfrm>
            <a:off x="2844900" y="25715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образцы
</a:t>
            </a:r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практике важны образцы железной и медной руды, а также схемы рудного тела в породе: они помогают связать геологию с реальной добычей.
</a:t>
            </a:r>
            <a:endParaRPr lang="en-US" sz="110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условную сравнительную роль сырья в промышленности: от массового использования в металлургии до более специализированного применения в сплавах и технике.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оценка по школьному курсу географии; точные доли зависят от региона и периода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21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значимые виды рудного сырья
</a:t>
            </a:r>
            <a:endParaRPr lang="en-US" sz="3221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руды остаются базой металлургии, а остальные виды важны для сплавов, транспорта и высокотехнологичных отраслей.
</a:t>
            </a:r>
            <a:endParaRPr lang="en-US" sz="127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2600" y="3266100"/>
            <a:ext cx="2790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7650" y="1507400"/>
            <a:ext cx="2511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550" y="1507400"/>
            <a:ext cx="2511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32650" y="1507400"/>
            <a:ext cx="2511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83850" y="3266100"/>
            <a:ext cx="1674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руды и чёрная металлургия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перевозками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Железорудное сырьё и металл требуют мощной транспортной сети: железных дорог, портов и крупных перерабатывающих центров, где удобно объединять добычу и выпуск продукции.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районы добычи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значительные районы добычи связаны с Курской магнитной аномалией, Уралом и Карелией. Это территории с давней горнодобывающей специализацией.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стали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руды служат главным сырьём для получения чугуна и стали. Именно от их качества и объёма запасов зависит устойчивость работы чёрной металлургии.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минералы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известные железорудные минералы — магнетит, гематит и лимонит. Они различаются содержанием железа, условиями образования и технологией переработки.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стали в хозяйстве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 широко используется в строительстве, машиностроении, транспорте, энергетике и производстве бытовой техники. Поэтому спрос на железную руду остаётся очень высоким.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руды и их роль в современной технике
</a:t>
            </a:r>
            <a:endParaRPr lang="en-US" sz="3320" dirty="0"/>
          </a:p>
        </p:txBody>
      </p:sp>
      <p:sp>
        <p:nvSpPr>
          <p:cNvPr id="10" name="Text 2"/>
          <p:cNvSpPr txBox="1"/>
          <p:nvPr/>
        </p:nvSpPr>
        <p:spPr>
          <a:xfrm>
            <a:off x="1123100" y="1546375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руды особенно важны для электротехники: из меди делают кабели, проводники, детали электрооборудования и многие сплавы, применяемые в промышленности и строительстве.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94500" y="1546375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Алюминиевые руды, прежде всего бокситы, дают металл, который ценят за лёгкость и прочность. Он востребован в авиации, транспорте, упаковке и производстве бытовых изделий.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65900" y="1546375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Никель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Никелевые руды используют для получения жаропрочных и нержавеющих сплавов. Такие материалы нужны там, где требуется высокая прочность, устойчивость к коррозии и нагреву.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123100" y="3100300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Свинец и цинк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Свинцово-цинковые руды важны для аккумуляторов, защитных покрытий и специальных сплавов. Их переработка часто связана со сложными технологическими цепочками.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694500" y="3100300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цветные руды содержат сравнительно мало полезного компонента, поэтому их добыча и обогащение требуют больших затрат и точной технологии переработки.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месторождения к готовому металлу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основана на типичном цикле добычи и переработки рудного сырья в промышленности.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431" y="1419463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5544" y="1419463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5719" y="141945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175" y="3188388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08800" y="3188388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 нерудным полезным ископаемым
</a:t>
            </a:r>
            <a:endParaRPr lang="en-US" sz="2786" dirty="0"/>
          </a:p>
        </p:txBody>
      </p:sp>
      <p:sp>
        <p:nvSpPr>
          <p:cNvPr id="15" name="Text 2"/>
          <p:cNvSpPr txBox="1"/>
          <p:nvPr/>
        </p:nvSpPr>
        <p:spPr>
          <a:xfrm>
            <a:off x="902050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материалы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901950" y="1833925"/>
            <a:ext cx="20730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щебень, гравий, известняк и глина широко применяются в строительстве. Их ценят за прочность, пластичность, зернистость и способность образовывать прочные смеси.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3834675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и химическое сырьё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34575" y="1833925"/>
            <a:ext cx="20730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Каменная соль используется в пищевой промышленности и химическом производстве. Нерудное сырьё этой группы важно не содержанием металлов, а химическими свойствами.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6744850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Огнеупорные материалы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744750" y="1833925"/>
            <a:ext cx="20730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Огнеупорные глины нужны там, где материалы должны выдерживать высокие температуры. Они применяются при производстве кирпича, футеровки печей и специальных изделий.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902050" y="3079775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для удобрений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901950" y="3602850"/>
            <a:ext cx="20730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Апатиты и фосфориты служат основой для минеральных удобрений. Их хозяйственная ценность связана с соединениями фосфора и кальция, нужными сельскому хозяйству.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3834675" y="3079775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и отделочные смеси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3834575" y="3602850"/>
            <a:ext cx="20730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Гипс, известняк и глины входят в состав штукатурок, цемента, керамики и других материалов. Именно их физические свойства определяют широкое применение в быту и промышленности.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158759"/>
            <a:ext cx="3856200" cy="12305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Нерудные полезные ископаемые ценятся не по содержанию металлов, а по своим физическим и химическим свойствам. Они обеспечивают строительство, коммунальное хозяйство, химию и сельское хозяйство.
</a:t>
            </a:r>
            <a:endParaRPr lang="en-US" sz="872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Нерудное сырьё напрямую связано с базовыми отраслями: без него невозможны стройматериалы, удобрения и значительная часть бытовой химии.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материаловедение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Нерудное сырьё и основные области применения
</a:t>
            </a:r>
            <a:endParaRPr lang="en-US" sz="3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3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Нерудные материалы в городской среде
</a:t>
            </a:r>
            <a:endParaRPr lang="en-US" sz="3237" dirty="0"/>
          </a:p>
        </p:txBody>
      </p:sp>
      <p:sp>
        <p:nvSpPr>
          <p:cNvPr id="10" name="Text 2"/>
          <p:cNvSpPr txBox="1"/>
          <p:nvPr/>
        </p:nvSpPr>
        <p:spPr>
          <a:xfrm>
            <a:off x="695450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кварталы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глина, известняк и гипс входят в состав материалов, из которых строят жилые дома, школы и общественные здания, обеспечивая прочность, теплоизоляцию и отделку.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2660040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мосты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Щебень и гравий используют в дорожных основаниях, бетоне и мостовых конструкциях. Их зернистая структура повышает устойчивость покрытий к нагрузкам, влаге и перепадам температуры.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4624631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Отделка и благоустройство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гипса получают штукатурные смеси и листовые материалы, а из кирпича и облицовочных изделий формируют внешний облик зданий. Эти материалы важны для городской среды.
</a:t>
            </a:r>
            <a:endParaRPr lang="en-US" sz="1248" dirty="0"/>
          </a:p>
        </p:txBody>
      </p:sp>
      <p:sp>
        <p:nvSpPr>
          <p:cNvPr id="13" name="Text 5"/>
          <p:cNvSpPr txBox="1"/>
          <p:nvPr/>
        </p:nvSpPr>
        <p:spPr>
          <a:xfrm>
            <a:off x="6589335" y="2990651"/>
            <a:ext cx="1820416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 как начало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нерудного сырья начинается в карьере, затем материал проходит дробление, сортировку и доставку на стройплощадки, где превращается в конкретные элементы городской инфраструктуры.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использования зависит от состава сырья: одни отрасли нуждаются в металлах, другие — в прочных, растворимых или химически активных минералах.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условные доли для наглядности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63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направляется минеральное сырьё
</a:t>
            </a:r>
            <a:endParaRPr lang="en-US" sz="3363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и строительство образуют ядро спроса, а сельское хозяйство и химия особенно зависят от сырья с заданными свойствами.
</a:t>
            </a:r>
            <a:endParaRPr lang="en-US" sz="122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2600" y="3266100"/>
            <a:ext cx="2790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7650" y="1507400"/>
            <a:ext cx="2511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500" y="1507400"/>
            <a:ext cx="2232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32650" y="1507400"/>
            <a:ext cx="2511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28050" y="3266100"/>
            <a:ext cx="2790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размещения месторождений
</a:t>
            </a:r>
            <a:endParaRPr lang="en-US" sz="3101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регионов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база влияет на хозяйственный профиль территории: вокруг месторождений возникают добывающие центры, перерабатывающие предприятия и города со специальной промышленной функцией.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предприятиям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сырьё к заводам, тем ниже транспортные расходы и тем выгоднее производство. Это особенно важно для тяжёлого и массового минерального сырья.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Геологическое строение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месторождений определяется историей формирования земной коры. Поэтому рудные залежи чаще связаны с древними структурами, где происходили магматические и метаморфические процессы.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территории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ресурсы распределены очень неодинаково: одни районы богаты несколькими видами сырья, а другие почти лишены промышленных запасов и зависят от подвоза.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порты и автомагистрали определяют, насколько быстро и дёшево сырьё поступает к потребителю. Поэтому добывающие районы часто тяготеют к крупным узлам.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работ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Геологоразведка и подготовка площадки нарушают природный покров, но пока воздействие относительно локально. Уже на этом этапе важно учитывать охранные зоны и водный режим.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разработка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Карьерная добыча изменяет рельеф, создаёт отвалы вскрышных пород и вызывает запыление воздуха. Формируются большие выемки, которые долго сохраняются в ландшафте.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Подземная добыча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Шахтный способ опасен проседанием поверхности и риском загрязнения вод. Выработки могут менять направление подземных потоков и усложнять использование территории.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Рекультивация, очистка стоков и переработка отходов уменьшают ущерб. После завершения добычи нарушенные земли можно частично вернуть в хозяйственный оборот.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добычи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разных этапах меняются не только объёмы работ, но и характер воздействия: пыль, отвалы, сточные воды и нарушение почв концентрируются в одних и тех же узлах.
</a:t>
            </a:r>
            <a:endParaRPr lang="en-US" sz="1016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природопользования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добычи и степень воздействия на природу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нагрузка приходится на добычу и обогащение, поэтому именно здесь особенно важны современные технологии, очистка и контроль отходов.
</a:t>
            </a:r>
            <a:endParaRPr lang="en-US" sz="10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база поддерживает целые производственные цепочки: от добычи до переработки и выпуска готовой продукции, усиливая занятость, налоги и экспортный потенциал территорий.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рабочих мест и значительных доходов формируются в добывающих регионах благодаря минеральным ресурсам.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тип полезного ископаемого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быстрой классификации образцов и работы с картой ресурсов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потерь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добыче и обогащении важно сокращать потери полезного компонента. Чем выше степень извлечения, тем больше сырья превращается в продукцию, а не в отходы.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одного месторождения нередко можно получить несколько полезных продуктов. Такой подход повышает экономическую отдачу сырья и уменьшает объём пустой породы и хвостов.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Вторичное сырьё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Металлолом, строительные отходы и переработанные материалы снижают нагрузку на природные запасы. Повторное использование особенно важно для невозобновимых ресурсов.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работ нарушенные территории нужно восстанавливать: укреплять отвалы, очищать воды и возвращать земли в хозяйственный оборот или природный ландшафт.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минеральных ресурсов
</a:t>
            </a:r>
            <a:endParaRPr lang="en-US" sz="27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и нерудные ископаемые: две опоры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полезные ископаемые дают металлы и поддерживают металлургию, а нерудные обеспечивают строительство, химию и сельское хозяйство; их рациональное использование связывает экономику региона с ответственным отношением к природе.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2026-06-03T04:54:43Z</dcterms:created>
  <dcterms:modified xsi:type="dcterms:W3CDTF">2026-06-03T04:54:43Z</dcterms:modified>
</cp:coreProperties>
</file>