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вычисления координат точки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формулы, которые помогают точно находить координаты точки на плоскости.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изучение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описывать точку точно, а не «примерно». Чтобы не ошибиться, важно читать оси, понимать направление и проверять ответ по рисунку.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 и чтение координат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100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7100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записывают в виде (x, y): сначала называют абсциссу, потом ординату. Такой порядок нельзя менять, иначе получится совсем другая точка.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9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оси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9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 показывает движение вправо и влево, а ось y — вверх и вниз. Вместе они делят плоскость на четыре четверти.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6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положение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координатам легко сравнить точки: где выше, ниже, левее или правее. Это помогает быстро понимать рисунок без дополнительных измерений.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40242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движение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40242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смещается, меняется одна или обе координаты. Поэтому координаты удобно использовать для описания движения на плоскости.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в примерах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отсчёта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 O — это точка отсчёта, от которой измеряют положение всех других точек. От неё удобно начинать чтение любого рисунка.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и ниже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C(4, -1) показывает другой случай: x положительная, y отрицательная. Это значит, что точка находится справа от O и ниже оси x.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и выше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B(-2,4) лежит во второй четверти: x отрицательная, а y положительная. Значит, точка смещена влево, но остаётся выше оси x.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координаты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A(3,2) находится в первой четверти: обе координаты положительные. По ней видно, что движение идёт вправо и вверх от начала координат.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69750" y="1778000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середины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069750" y="2095765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середину отрезка, складывают соответствующие координаты его концов и делят пополам. Так получают точку, одинаково удалённую от A и B.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069750" y="2812044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координатам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069750" y="3129809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A(-2,4) и B(6,0) считаем отдельно по осям: хср = 2, уср = 2. Получаем M(2,2).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069750" y="3851784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069750" y="4169549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проста: середина должна делить отрезок на две равные части и лежать между концами. На рисунке это видно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0350" y="2576100"/>
            <a:ext cx="3590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80350" y="3196900"/>
            <a:ext cx="35904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находят по теореме Пифагора: сначала берут разности координат, затем возводят их в квадрат и извлекают корень. Это универсальная формула для плоскости.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21450" y="2576100"/>
            <a:ext cx="3590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821450" y="3196900"/>
            <a:ext cx="35904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A(1,1) и B(4,5) получаем sqrt((4−1)^2+(5−1)^2)=sqrt(9+16)=5. Значит, длина отрезка равна 5.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только одна координата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6479100" y="63930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OX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оси OX, её ордината равна нулю. Например, при x=−3 точка находится слева от начала координат.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9100" y="30593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вторую координату
</a:t>
            </a:r>
            <a:endParaRPr lang="en-US" sz="1290" dirty="0"/>
          </a:p>
        </p:txBody>
      </p:sp>
      <p:sp>
        <p:nvSpPr>
          <p:cNvPr id="11" name="Text 5"/>
          <p:cNvSpPr txBox="1"/>
          <p:nvPr/>
        </p:nvSpPr>
        <p:spPr>
          <a:xfrm>
            <a:off x="6479100" y="346080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только одна координата, вторую находят из уравнения прямой или из условия задачи. Тогда положение точки задаётся точно, без догадок.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06250" y="18494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OY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906250" y="2250775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оси OY, её абсцисса равна нулю. При y=5 она расположена выше начала координат.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отрезка в заданном отношении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69750" y="1778000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формулы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069750" y="2095765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делит отрезок внутренним образом, в формуле используются оба конца отрезка и отношение m: n. Так можно вычислить точные координаты без чертежа в масштабе.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069750" y="2812044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отношение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069750" y="3129809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Часть, которая стоит ближе к A, связана с коэффициентом n, а часть ближе к B — с коэффициентом m. Это помогает не перепутать порядок.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069750" y="3851784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результат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069750" y="4169549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из долей больше, точка смещается дальше от соответствующего конца. Поэтому по формуле сразу видно, к какой стороне отрезка она ближе.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прямой: две формы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через точку и наклон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y−y1=k(x−x1) удобно, когда известны две точки прямой. Коэффициент k показывает наклон линии и помогает строить её без лишних вычислений.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уравнению можно проверить, принадлежит ли точка прямой: достаточно подставить её координаты. Если равенство верно, точка лежит на линии.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запись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записи описывают одну и ту же прямую, но подходят для разных данных в задаче. Выбор формулы зависит от того, что уже известно.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y=kx+b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k и b, используют запись y=kx+b. Она сразу показывает, где прямая пересекает ось y, и упрощает поиск точек.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двух прямых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479100" y="590100"/>
            <a:ext cx="2188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x и y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Приравниваем выражения для y: 2x−1 = −x+5. Так получаем x, а затем подставляем его в любое уравнение и находим y точки пересечения.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906250" y="2472075"/>
            <a:ext cx="2188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графика и формулы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06250" y="2922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задача показывает связь между графиком и алгеброй: одна точка одновременно принадлежит обеим прямым. Это удобно проверять и вычислением, и по рисунку.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Решённый пример: середина отрезка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100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данные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7100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выпишем координаты концов: A(−4,2) и B(8,6). Формула середины берёт среднее арифметическое по каждой оси, поэтому точка делит отрезок пополам.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9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координаты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9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оси x получаем (−4+8)/2=2, а по оси y — (2+6)/2=4. Значит, координаты середины равны M(2,4).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6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смысл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точка находится ровно между A и B, потому что её абсцисса и ордината одинаково удалены от соответствующих координат концов отрезка.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40242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40242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рисунке подтверждает результат: M лежит на отрезке и визуально делит его на две равные части по обеим осям.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Решённый пример: деление в отношении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69750" y="1546223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отношение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1069750" y="1819618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делит отрезок AB в отношении 1:2, значит, отрезок у одной стороны вдвое меньше, чем у другой. Это важно учесть при подстановке в формулу.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9750" y="2464535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значения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1069750" y="2737930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A(0,0) и B(9,6) используем внутреннее деление: x=(2·0+1·9)/3, y=(2·0+1·6)/3. Здесь больший вес получает точка B.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069750" y="33781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точку
</a:t>
            </a:r>
            <a:endParaRPr lang="en-US" sz="1234" dirty="0"/>
          </a:p>
        </p:txBody>
      </p:sp>
      <p:sp>
        <p:nvSpPr>
          <p:cNvPr id="14" name="Text 7"/>
          <p:cNvSpPr txBox="1"/>
          <p:nvPr/>
        </p:nvSpPr>
        <p:spPr>
          <a:xfrm>
            <a:off x="1069750" y="36515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x=3 и y=2, значит искомая точка имеет координаты P(3,2). Она лежит на отрезке между A и B.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1069750" y="42917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положение
</a:t>
            </a:r>
            <a:endParaRPr lang="en-US" sz="1234" dirty="0"/>
          </a:p>
        </p:txBody>
      </p:sp>
      <p:sp>
        <p:nvSpPr>
          <p:cNvPr id="16" name="Text 9"/>
          <p:cNvSpPr txBox="1"/>
          <p:nvPr/>
        </p:nvSpPr>
        <p:spPr>
          <a:xfrm>
            <a:off x="1069750" y="45651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что точка ближе к A, потому что отношение 1:2 означает меньшую часть со стороны A и большую — со стороны B.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Параметрическая запись точки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100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записи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7100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Параметрическая запись удобна, когда точка движется по прямой. Координаты задают через начальную точку и приращение: x=x0+at, y=y0+bt.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9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параметра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9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t показывает, насколько далеко сделан шаг. При t=0 получаем исходную точку, а при t=1 — точку после одного полного шага.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6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описать отрезок, параметр берут от 0 до 1. Тогда получаются все точки между началом и концом, без выхода за границы.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40242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луча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40242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луча ограничение слабее: t начинается с нуля и может расти дальше. Так описывается движение в одном направлении без конечной точки.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луч и параметр t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подставляют значение t, затем проверяют, подходит ли оно для отрезка или луча.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и симметрия точки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69750" y="1546223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на вектор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1069750" y="1819618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точки на вектор (a, b) означает прибавление этих чисел к координатам. Новая точка получается по формуле (x+a, y+b), без изменения порядка координат.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9750" y="2464535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осей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1069750" y="2737930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симметрии относительно оси OX меняется знак ординаты, а абсцисса остаётся прежней. Отражение относительно оси OY работает наоборот: меняется знак x.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069750" y="33781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 начала
</a:t>
            </a:r>
            <a:endParaRPr lang="en-US" sz="1234" dirty="0"/>
          </a:p>
        </p:txBody>
      </p:sp>
      <p:sp>
        <p:nvSpPr>
          <p:cNvPr id="14" name="Text 7"/>
          <p:cNvSpPr txBox="1"/>
          <p:nvPr/>
        </p:nvSpPr>
        <p:spPr>
          <a:xfrm>
            <a:off x="1069750" y="36515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начала координат меняет знак обеих координат сразу. Это удобно запоминать как переход в противоположную точку на плоскости.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1069750" y="42917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по оси x
</a:t>
            </a:r>
            <a:endParaRPr lang="en-US" sz="1234" dirty="0"/>
          </a:p>
        </p:txBody>
      </p:sp>
      <p:sp>
        <p:nvSpPr>
          <p:cNvPr id="16" name="Text 9"/>
          <p:cNvSpPr txBox="1"/>
          <p:nvPr/>
        </p:nvSpPr>
        <p:spPr>
          <a:xfrm>
            <a:off x="1069750" y="45651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вдоль оси x изменяет только абсциссу: x умножают на коэффициент. Ордината при этом не меняется, если сдвиг по y не задан.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Решённый пример: сдвиг точки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100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7100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A(2, −3) прибавляем координаты вектора (−5,4). Это означает движение на пять клеток влево и на четыре клетки вверх.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9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 координаты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9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новую абсциссу: 2+(−5)=−3. Теперь ордината: −3+4=1. Так получаем образ точки после переноса.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6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ответ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записывается как A′(−3,1). Важно не перепутать знак векторных координат: отрицательное число означает движение влево или вниз.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40242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плоскости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40242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рисунку подтверждает результат: от исходной точки действительно нужно пройти влево на 5 и вверх на 4 клетки.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Решённый пример: симметрия относительно осей
</a:t>
            </a:r>
            <a:endParaRPr lang="en-US" sz="2795" dirty="0"/>
          </a:p>
        </p:txBody>
      </p:sp>
      <p:sp>
        <p:nvSpPr>
          <p:cNvPr id="9" name="Text 2"/>
          <p:cNvSpPr txBox="1"/>
          <p:nvPr/>
        </p:nvSpPr>
        <p:spPr>
          <a:xfrm>
            <a:off x="1069750" y="1546223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к OX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1069750" y="1819618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симметрии относительно оси OX точка B(−2,5) переходит в B′(−2, −5). Абсцисса остаётся той же, а знак ординаты меняется.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9750" y="2464535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к OY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1069750" y="2737930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симметрии относительно оси OY получаем B′(2,5). Здесь уже меняется знак абсциссы, потому что точка отражается через вертикальную ось.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069750" y="33781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к началу
</a:t>
            </a:r>
            <a:endParaRPr lang="en-US" sz="1234" dirty="0"/>
          </a:p>
        </p:txBody>
      </p:sp>
      <p:sp>
        <p:nvSpPr>
          <p:cNvPr id="14" name="Text 7"/>
          <p:cNvSpPr txBox="1"/>
          <p:nvPr/>
        </p:nvSpPr>
        <p:spPr>
          <a:xfrm>
            <a:off x="1069750" y="36515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отражение идёт относительно начала координат, обе координаты меняют знаки сразу. Поэтому B(−2,5) превращается в B′(2, −5).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1069750" y="42917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234" dirty="0"/>
          </a:p>
        </p:txBody>
      </p:sp>
      <p:sp>
        <p:nvSpPr>
          <p:cNvPr id="16" name="Text 9"/>
          <p:cNvSpPr txBox="1"/>
          <p:nvPr/>
        </p:nvSpPr>
        <p:spPr>
          <a:xfrm>
            <a:off x="1069750" y="45651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быстро находить образ точки и сразу проверять ответ на рисунке: отражение должно давать точку на равном расстоянии от оси или начала.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340906"/>
            <a:ext cx="3777900" cy="1538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как они выглядят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промахи при работе с координатами и формулами. Они приводят к неправильному ответу и смещают точку на чертеже.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защита от ошибок — аккуратная запись координат и быстрый контроль результата по рисунку.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формулам вычисления координат точки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для проверки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100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7100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средние значения по обеим координатам: для точек A(1,7) и B(5, −1) это хорошая тренировка формулы середины отрезка.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9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OX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9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OX всегда имеет ординату, равную нулю. Если задано x=−4, запишите координаты в полном виде и проверьте расположение.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6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симметрии относительно OY меняется только знак абсциссы. Для точки (3,2) образ легко найти, если помнить правило отражения.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40242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прямой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40242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подстановку в уравнение прямой y=x+1. Подставьте координаты точки (2,3) и решите, выполняется ли равенство без 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работают на плоскости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 вас есть удобная шпаргалка по координатам точки: от середины и деления отрезка до прямой, параметра и преобразований. Главное — выбирать нужную формулу и внимательно проверять ответ.
</a:t>
            </a:r>
            <a:endParaRPr lang="en-US" sz="14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2026-07-27T06:28:01Z</dcterms:created>
  <dcterms:modified xsi:type="dcterms:W3CDTF">2026-07-27T06:28:01Z</dcterms:modified>
</cp:coreProperties>
</file>