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Общественно-политическая обстановка в СССР: 1960-1980-е годы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застоя: власть КПСС, жизнь людей, экономические и политические вызовы.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эпохи застоя: приход Брежнева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свержения Хрущёва в 1964 году Леонид Брежнев обозначил курс на стабильность и отказ от реформ. Власть укрепилась в руках КПСС, ужесточился контроль над обществом, а социалистические идеалы стали основой государственной политики.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Косыгина (1965–1970-е)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1965 году Косыгин инициировал реформы, расширяя права предприятий и вводя элементы самофинансирования для повышения эффективности производства.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Повысили роль прибыли и ответственность менеджеров, стимулировав инициативу в промышленности, но меры не охватили все сферы экономики.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1970-х реформы были свёрнуты, плановая система вернулась, что снизило производительность и укрепило экономический застой.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политической системы СССР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партия — КПСС — контролировала все сферы власти через Генерального секретаря и Политбюро, обеспечивая конформизм и централизованное управление.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носили формальный характер — альтернативных кандидатов не допускали, что исключало политическую конкуренцию и демократические процессы.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элита («номенклатура») концентрировала власть, распределяя привилегии и закрывая доступ к управлению для широкой общественности.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прозрачности в принятии решений и строгий партийный контроль подавляли инициативу и ограничивали политическую свободу граждан.
</a:t>
            </a:r>
            <a:endParaRPr lang="en-US" sz="8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климат и ограничения свобод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застоя усилился авторитарный режим: культ личности Брежнева укрепился, а политические свободы жёстко ограничивались, преследовались инакомыслящие.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«застой», «номенклатура», «аппаратчики» отражали бюрократическую рутину и растущие привилегии чиновников на фоне ограничений для простых граждан.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лидерство до 1982 года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Брежнев возглавлял СССР почти два десятилетия, обеспечив политическую стабильность, несмотря на нарастание экономических проблем и бюрократизацию управления.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Консервация существующего порядка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политика ориентировалась на сохранение сложившейся системы без глубоких реформ, что привело к застою в экономике и общественной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Брежнев: лидер эпохи застоя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109" y="1608361"/>
            <a:ext cx="886500" cy="7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организации и государственная идеология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ВЛКСМ и молодежь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Комсомол и пионеры занимались воспитанием подрастающего поколения в духе партийных идеалов и коллективизма.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Интернационализм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дружбы народов и поддержки социалистического лагеря была частью государственной идеологии.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Космонавтика и наука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в космосе использовались для демонстрации превосходства социализма и вдохновения граждан.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спорт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стал важным элементом пропаганды здорового образа жизни и достижения международных побед.
</a:t>
            </a:r>
            <a:endParaRPr lang="en-US" sz="9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и дефициты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Обещания развитого социализма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провозглашало высокий уровень жизни, обеспеченный планированием и социалистическими ценностями. Многие стремились к стабильности и материальному благополучию.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трудности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жители сталкивались с дефицитом товаров, очередями и ограниченным ассортиментом, а бытовая техника и импортные вещи были редкостью и считались предметами роскоши.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бюджета СССР в 1975 году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траты приходились на оборону и промышленность, что отражало приоритеты государства в период Холодной войны.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Недостаточное финансирование социальной сферы усугубляло проблемы уровня жизни граждан и здоровья населения.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сборник СССР, 1975 год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военных расходов и Афганская война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расходы выросли до 18% бюджета, что отражало гонку вооружений и стратегическую напряжённость того времени.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Афганистане (1979–1989) унесла тысячи жизней, вызвала недовольство населения и ухудшила международные отношения СССР с Западом.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разрядки: международные соглашения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1972 — Подписание ОСВ-1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 США заключили первое соглашение по ограничению стратегических ядерных вооружений, что стало важным шагом к снижению напряжённости в международных отношениях.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1975 — Хельсинкский акт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рамках Совещания по безопасности и сотрудничеству в Европе были закреплены принципы уважения границ и прав человека между Востоком и Западом.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1979 — Подписание ОСВ-2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расширял ограничения на средства ядерного сдерживания, однако его ратификация в США задержалась из-за ухудшения отношений с СССР.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разрядки и реалии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договорённости, идеологические противоречия сохранялись, и полное сближение двух систем так и не произошло.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Сахаров — голос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 и лауреат Нобелевской премии выступал за права человека и выступал против злоупотреблений власти. Его критика советской системы сделала его символом внутреннего протеста.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Солженицын и откровение о гулагах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раскрыл жестокие стороны советской тюремной системы в произведении «Архипелаг ГУЛАГ», что оказало большое влияние на общественное восприятие советского режима.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Наталья Горбаневская — активистка и правозащитник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Участвовала в демонстрациях и противостоянии ограничению свобод, за что подверглась арестам и ссылке, став примером стойкости в борьбе за демократические ценности.
</a:t>
            </a:r>
            <a:endParaRPr lang="en-US" sz="995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Диссиденты и борьба за права человека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государственная политика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проводило политику поддержания атеизма, запрещая строительство новых храмов и ограничивая религиозную деятельность.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религиозные группы, например баптисты и пятидесятники, подвергались преследованиям и дискриминации со стороны государственных структур.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Сохранялось религиозное сознание, особенно в сельских районах, где традиции и праздники продолжали играть важную роль.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коррупции и злоупотреблений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Взятки и использование служебного положения для личной выгоды стали частым явлением среди чиновников различных уровней.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«блата» — получение благ через связи — проникло во все сферы жизни, ослабляя справедливость и эффективность системы.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«Хлопковое дело» выявило масштабные хищения и злоупотребления в экономике, став одним из крупнейших коррупционных скандалов СССР.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обсуждалась даже в официальных СМИ, что свидетельствовало о распространённости проблемы в обществе.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«Правда» и «Известия» доминировали в медийном пространстве, где цензура строго ограничивала альтернативные мнения и критические материалы.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советской прессы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основных издания
</a:t>
            </a:r>
            <a:endParaRPr lang="en-US" sz="5156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беспрекословно контролировали новости и информацию в стране.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87609"/>
            <a:ext cx="8604000" cy="28063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смены руководства: 1982–1985 годы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13634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правление новых лидеров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Брежнева власть перешла к Андропову и затем к Черненко, каждый из которых продолжал прежнюю политику без существенных реформ.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710103" y="1113625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общества и вызовы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начало испытывать усталость от стабильности без развития, а закрытость власти вызывала нарастающее недовольство и ожидание перемен.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социальной жизни населения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строительство жилья, в частности пятиэтажных домов, повышало доступность жилья для семей, улучшая условия проживания многих граждан.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молодёжные организации — комсомол, пионеры и октябрята — которые формировали социалистическое мировоззрение и социальную активность молодёжи.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политики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промышленное развитие сопровождалось загрязнением воздуха и воды, что ухудшало качество жизни в городах и регионах.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Кыштымская авария явилась серьёзным экологическим происшествием, связанной с радиоактивным загрязнением и имевшей долгосрочные последствия.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аварии на производстве в 1970–1980-х усугубляли экологическую ситуацию в крупных промышленных центрах СССР.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Накопившиеся проблемы и внутренние противоречия подготовили почву для реформ, которые изменили ход истории СССР в последующие годы.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СССР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 год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началом перестройки, направленной на реформирование системы и попытку преодолеть экономический застой.
</a:t>
            </a:r>
            <a:endParaRPr lang="en-US" sz="170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эпохи застоя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застоя наглядно показала важность обновления политической системы, открытости власти и экономических реформ для устойчивого развития общества и государства.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2026-05-11T03:08:06Z</dcterms:created>
  <dcterms:modified xsi:type="dcterms:W3CDTF">2026-05-11T03:08:06Z</dcterms:modified>
</cp:coreProperties>
</file>