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ключевой процесс для сохранения жизни и разнообразия видов.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необходимо живым организмам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рода и передачу наследственных признаков. Оно поддерживает численность популяции и способствует адаптации в меняющемся мире, позволяя видам выживать и развиваться.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размножения: ключевые особенности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простой путь к численному росту
</a:t>
            </a:r>
            <a:pPr algn="ctr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гамет и генетически повторяет родителя. Примеры включают деление амёбы и почкование у дрожжей, позволяя быстро увеличивать число особей.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залог генетического 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 образованием мужских и женских гамет, их слиянием и образованием зиготы. Этот процесс встречается у животных, растений и грибов, повышая адаптационные возможности.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разных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оба типа — семена и вегетативное размножение. У бактерий преобладает деление и конъюгация. Грибы размножаются спорами, что обеспечивает выживаемость в сложных условиях.
</a:t>
            </a:r>
            <a:endParaRPr lang="en-US" sz="11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55" y="1090878"/>
            <a:ext cx="150043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0955" y="1090878"/>
            <a:ext cx="150043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2498" y="3096535"/>
            <a:ext cx="150043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бесполое размножение и его примеры
</a:t>
            </a:r>
            <a:endParaRPr lang="en-US" sz="2748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образование новых организмов без участия гамет, генетически идентичных родителю.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выроста на теле родителя, как у дрожжей и гидр, от которого отходит новая особь.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частей растения, например клубней картофеля или луковиц, для формирования новых растений.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клетки, устойчивые к неблагоприятным условиям, позволяют грибам и папоротникам создавать новые особи.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бесполое и половое размножение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быстро увеличивает численность, но снижает вариативность, что важно для выживания в стабильной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высокое разнообразие, способствуя адаптации к изменениям и сложным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бесполого размножения характерны для определённых организмов и обеспечивают быстрое увеличение численности.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адаптирован под особенности организма для эффективного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бесполого размножения и примеры
</a:t>
            </a:r>
            <a:endParaRPr lang="en-US" sz="23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ключевой механизм размножения
</a:t>
            </a:r>
            <a:endParaRPr lang="en-US" sz="2469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клеточного деления у бактерий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удваивают ДНК и делятся, создавая две идентичные клетки. Например, Escherichia coli делится каждые 20 минут при оптимальных условиях, быстро увеличивая популяцию.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и деление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другие простейшие размножаются делением клетки, что ускоряет рост популяции и поддерживает численность в благоприятной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различных организмов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дрожжей почкование проявляется в виде маленьких выростов, которые отделяются и превращаются в новые клетки, быстро увеличивая численность колонии.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образуют на теле выросты — почки, из которых развиваются полноценные особи, способные самостоятельно жить после отделения.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используют почкование для размножения, но у растений такой способ встречается редко и характерен для немногих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корневища, клубни, луковицы и стебельные усы для воспроизведения, создавая генетически идентичные потомства и сохраняя полезные свойства сорта.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и луковицы лука служат основой для новых растений, обеспечивая быстрое размножение и возможность выращивания без семян.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спорами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клетки, которые могут долго сохранять жизнеспособность в неблагоприятных условиях благодаря прочной оболочке.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такие как плесень и мухоморы, используют споры для распространения и выживания в различных средах.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например орляк, размножаются спорами, что позволяет им легко расселяться на новую территорию.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формируют споры, чтобы пережить засуху или высокую температуру, возобновляя рост после улучшения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полового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взаимодействия двух особей с разным полом для создания потомства. Этот процесс обеспечивает разнообразие наследственных признаков и способствует выживанию вида.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суть и признаки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гамет и генетического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лежит образование мужских и женских гамет, которые при оплодотворении сливаются. Потомки наследуют признаки от обоих родителей, что повышает их приспособленность к среде.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гамет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— мелкие подвижные клетки, несущие мужской набор хромосом и способные к активному движению в поисках яйцеклетки.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— крупные неподвижные клетки с запасом питательных веществ, обеспечивающие развитие эмбриона после оплодотворения.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гамет приводит к формированию зиготы, первой клетки нового организма, которая содержит полный набор хромосом и запускает процесс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полового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виды оплодотворения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полового размножения в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у лягушек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откладывают множество икринок в водоёмах, где происходит оплодотворение самцами. Это позволяет большим количествам потомства выживать в естественной среде.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у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оплодотворение происходит внутри организма женщины, что обеспечивает защиту и питание эмбриона на ранних стадиях развития.
</a:t>
            </a:r>
            <a:endParaRPr lang="en-US" sz="1284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цветковых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яблонь и пшеницы опыление осуществляется насекомыми и ветром, что приводит к образованию семян и дальнейшему развитию новых растений.
</a:t>
            </a:r>
            <a:endParaRPr lang="en-US" sz="12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при половом размножении
</a:t>
            </a:r>
            <a:endParaRPr lang="en-US" sz="243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значительно увеличивает генетическое разнообразие популяций. Это способствует более устойчивому развитию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при половом размножении улучшает адаптацию видов к изменениям среды и снижает риск заболеваний.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размножению у растений и животных
</a:t>
            </a:r>
            <a:endParaRPr lang="en-US" sz="2354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цветков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Цветочные растения используют яркие цвета, чтобы привлечь опылителей, обеспечивая тем самым успешное оплодотворение.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нектар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и сладкий нектар служат стимулом для насекомых и птиц, которые переносят пыльцу между растениями.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ритуалы у птиц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 танцы птиц помогают привлечь партнёра и демонстрируют здоровье и силу индивидуума.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имеют органы для защиты потомства или облегчения передачи половых клеток, что повышает шансы размножения.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размножаются с помощью спор и мицелия, что позволяет им быстро заселять новые пространства и выживать в неблагоприятных условиях.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делятся пополам, а также обмениваются ДНК через конъюгацию, что увеличивает их генетическое разнообразие и адаптивность.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у грибов и бактерий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9053"/>
            <a:ext cx="4336500" cy="2225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способов размножения у живых организмов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царства, типы размножения и характерные примеры организмов каждого царства.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использует уникальные стратегии размножения, обеспечивающие выживание и распространение видов.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окружающей среды на размножение
</a:t>
            </a:r>
            <a:endParaRPr lang="en-US" sz="2442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существенно влияют на активность размножения большинства организмов, стимулируя или подавляя жизненные процессы.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дефицита ресурсов многие виды образуют устойчивые формы — споры, семена или цисты, способные переносить неблагоприятные периоды.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сохраняют жизнеспособность в экстремальных условиях благодаря формированию спор, что увеличивает их шансы на выживание.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жизни и 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непрерывность жизни и поддерживает биологическое разнообразие, создавая условия для эволюции и устойчивого развития экосистем.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2026-05-09T22:43:19Z</dcterms:created>
  <dcterms:modified xsi:type="dcterms:W3CDTF">2026-05-09T22:43:19Z</dcterms:modified>
</cp:coreProperties>
</file>