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кожи в терморегуляции организма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помогает телу сохранять нужную температуру в жару и холод.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телу нужна стабильная температура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Ферменты, мышцы и мозг работают лучше всего при почти постоянной внутренней температуре. Если она заметно повышается или понижается, снижается работоспособность, меняется самочувствие и замедляются жизненные процессы. Кожа первой замечает изменения среды и помогает защитить организм от перегрева и охлаждения.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 ее связь с терморегуляцией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629678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слой кожи уменьшает потерю воды и частично защищает тело от внешних воздействий. Это важно для терморегуляции, потому что сухая поверхность лучше сохраняет влагу и помогает испарению пота.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627915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дерме находятся сосуды, потовые железы, нервные окончания и температурные рецепторы. Именно здесь запускаются основные реакции на жару и холод: расширение или сужение сосудов и образование пота.
</a:t>
            </a:r>
            <a:endParaRPr lang="en-US" sz="983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26152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жир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жировая клетчатка работает как теплоизолятор. Она замедляет потерю тепла в холодную погоду и помогает организму дольше сохранять нормальную температуру, особенно при ветре и низкой температуре воздуха.
</a:t>
            </a:r>
            <a:endParaRPr lang="en-US" sz="9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как главный механизм охлаждения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50" y="1409951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желез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теле человека находятся миллионы потовых желез. Они распределены по коже неравномерно, но особенно много их на лбу, ладонях, стопах и в подмышечных областях.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67081" y="1409925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пота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образуется в железе, проходит по выводному протоку и выходит на поверхность кожи. Чем больше тепла нужно вывести, тем активнее работают железы и тем заметнее становится потоотделение.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5970001" y="1409938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испарением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дает не сам пот, а его испарение. Когда вода с поверхности кожи переходит в пар, она забирает тепло, поэтому кожа и весь организм становятся прохладнее.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кожа охлаждает организм в жару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терморегуляции при перегреве или физической нагрузке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сосудов кожи при перегреве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теплой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перегреве сосуды кожи расширяются, и к поверхности тела поступает больше крови. Это ускоряет передачу тепла наружу и помогает организму снизить температуру без задержки.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краснеет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сосуды становятся шире, кожа выглядит более красной и теплой. Такое изменение хорошо заметно на лице, шее и руках, особенно после бега или в жаркий день.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до пота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сосудов помогает отдавать тепло даже до сильного потоотделения. Поэтому тело начинает охлаждаться уже в начале нагрузки или при коротком пребывании на жаре.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потери тепла работают сильнее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потери тепла зависят от погоды и среды вокруг тела. Один и тот же механизм может быть почти незаметным в воздухе и очень важным в воде.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обычных условиях сильнее всего помогает испарение. В холодной воде быстрее всего уходит тепло через теплопроводность, поэтому риск переохлаждения растет.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о способах теплообмена в организме человека
</a:t>
            </a:r>
            <a:endParaRPr lang="en-US" sz="7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кожа сохраняет тепло в холоде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63850" y="1643000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охлаждении сосуды кожи сужаются, и к поверхности поступает меньше теплой крови. Из-за этого тепло уходит медленнее, а внутренние органы дольше сохраняют нормальную температуру.
</a:t>
            </a:r>
            <a:endParaRPr lang="en-US" sz="1062" dirty="0"/>
          </a:p>
        </p:txBody>
      </p:sp>
      <p:sp>
        <p:nvSpPr>
          <p:cNvPr id="11" name="Text 3"/>
          <p:cNvSpPr txBox="1"/>
          <p:nvPr/>
        </p:nvSpPr>
        <p:spPr>
          <a:xfrm>
            <a:off x="763850" y="2706818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Гусиная кожа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вокруг волосяных фолликулов могут вызывать «гусиную кожу». У человека этот эффект слабый, но он напоминает о защитной реакции, которая лучше заметна у животных с густой шерстью.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763850" y="3770635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жир, сухая кожа и теплая одежда помогают удерживать тепло. Особенно важно не оставаться в мокрой одежде, потому что в ней тело охлаждается гораздо быстрее.
</a:t>
            </a:r>
            <a:endParaRPr lang="en-US" sz="10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715158"/>
            <a:ext cx="8015700" cy="136738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реакции кожи на жару и холод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кожа меняет свою работу в двух противоположных условиях.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различаются, но цель одна: сохранить нормальную температуру тела и защитить организм от перегрева или переохлаждения.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о терморегуляции человека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рецепторы кожи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629678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коже есть рецепторы, которые чувствуют понижение и повышение температуры. Они постоянно сравнивают изменения вокруг тела и помогают быстро заметить жару, ветер или холодный предмет.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627915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на температуру реагируют лицо, кисти рук и шея. Эти участки часто открыты, поэтому именно они первыми сообщают мозгу о перемене погоды или контакте с холодной поверхностью.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26152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рецепторов нервный сигнал идет по чувствительным нервам к головному мозгу. Так организм получает информацию, после чего запускает нужную защитную реакцию: потоотделение, дрожь или изменение кровотока.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управляет терморегуляцией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 кожи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рецепторы кожи и внутренних органов сообщают мозгу, становится ли телу слишком жарко или холодно. Эти сигналы помогают оценить состояние организма раньше, чем изменится температура внутренних органов.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нормой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получает информацию и сопоставляет ее с привычным уровнем температуры тела. Если есть отклонение, он быстро выбирает подходящую защитную реакцию.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усиливает или уменьшает потоотделение, меняет кровоток в коже, вызывает дрожь и подсказывает поведение: уйти в тень, выпить воды или надеть теплую одежду.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нормальной терморегуляции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по-разному нарушают охлаждение и сохранение тепла: одни мешают испарению пота, другие ускоряют потерю тепла. Особенно опасно их сочетание.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нарушается испарение и кровоток в коже, тем выше риск перегрева или переохлаждения.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по биологии человека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эффективность охлаждения зависит не только от их числа. При высокой влажности пот хуже испаряется, а при нехватке воды его выделение снижается.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анатомии и физиологии человека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 млн
</a:t>
            </a:r>
            <a:endParaRPr lang="en-US" sz="5743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потовых желез могут работать на коже человека.
</a:t>
            </a:r>
            <a:endParaRPr lang="en-US" sz="14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нагрузка запускают цепочку перегрева при обезвоживании
</a:t>
            </a:r>
            <a:endParaRPr lang="en-US" sz="1896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потеря воды снижает охлаждение организма и приводит к росту температуры тела.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во время спорта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площадке требует правильной одежды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футболе или подвижной игре ребенок быстро нагревается, даже если погода кажется умеренной. Легкая одежда по погоде, головной убор и паузы для питья помогают коже справляться с нагрузкой и не перегревать организм.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забега лицо краснеет и блестит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 мышцы выделяют много тепла, и кожа помогает вывести его наружу. Лицо становится красным, на лбу появляются капли пота, а расширенные сосуды делают охлаждение заметнее. В такой момент особенно важна вода рядом.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357116"/>
            <a:ext cx="3918900" cy="6685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перегрева и переохлаждения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опасных состояний помогает заметить их раньше и вовремя помочь человеку.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перегреве организм теряет слишком много тепла, а при переохлаждении — слишком мало. В обоих случаях страдают мозг, сердце и мышцы.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биологии человека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температура кожи в разных условиях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кожи реагирует на среду быстрее, чем температура внутри тела. Поэтому она раньше показывает, стало ли организму жарко или холодно.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солнце и после нагрузки кожа нагревается, а в холоде быстро остывает. Это делает ее удобным индикатором изменений вокруг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изменений температуры кожи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217" y="1341119"/>
            <a:ext cx="19350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80199" y="3098351"/>
            <a:ext cx="225750" cy="2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работу кожи при терморегуляции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нужна, чтобы пот мог выделяться и испаряться. Если организм теряет жидкость быстрее, чем получает ее, коже труднее охлаждать тело и сохранять нормальное самочувствие.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Одеваться по 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и подходящая одежда помогает коже выводить тепло в жару и удерживать его в холод. Слишком плотные или мокрые вещи мешают нормальной терморегуляции.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Защищаться от 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солнечные лучи быстро нагревают поверхность тела. Тень, головной убор и перерывы в жару уменьшают перегрев и снижают нагрузку на кожу и сосуды.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Переодеваться после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спорта влажная одежда охлаждает тело слишком сильно, особенно на ветру. Сухая одежда и отдых помогают коже восстановить привычный теплообмен и не допустить переохлаждения.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коже и температуре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200" y="1833092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орган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все тело и считается самым большим органом человека. Она защищает от ударов, микробов и потери воды, а еще помогает поддерживать постоянную температуру в жару и холод.
</a:t>
            </a:r>
            <a:endParaRPr lang="en-US" sz="1180" dirty="0"/>
          </a:p>
        </p:txBody>
      </p:sp>
      <p:sp>
        <p:nvSpPr>
          <p:cNvPr id="11" name="Text 3"/>
          <p:cNvSpPr txBox="1"/>
          <p:nvPr/>
        </p:nvSpPr>
        <p:spPr>
          <a:xfrm>
            <a:off x="3278173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 поте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состоит в основном из воды и небольшого количества солей. Он нужен не для «очищения от грязи», а для охлаждения: когда пот испаряется, с поверхности кожи уходит тепло.
</a:t>
            </a:r>
            <a:endParaRPr lang="en-US" sz="1180" dirty="0"/>
          </a:p>
        </p:txBody>
      </p:sp>
      <p:sp>
        <p:nvSpPr>
          <p:cNvPr id="12" name="Text 4"/>
          <p:cNvSpPr txBox="1"/>
          <p:nvPr/>
        </p:nvSpPr>
        <p:spPr>
          <a:xfrm>
            <a:off x="5992156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реагирует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кожи меняется заметно раньше, чем температура внутренних органов. Поэтому именно кожа первой показывает, что человеку стало жарко на солнце или холодно на ветру.
</a:t>
            </a:r>
            <a:endParaRPr lang="en-US" sz="11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 система защиты и охлаждения организма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не только защищает тело, но и помогает ему сохранять нужную температуру. Потоотделение, сосуды, рецепторы и сигналы мозга работают вместе, чтобы человек мог безопасно переносить жару, холод и физическую нагрузку.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2026-06-01T13:17:38Z</dcterms:created>
  <dcterms:modified xsi:type="dcterms:W3CDTF">2026-06-01T13:17:38Z</dcterms:modified>
</cp:coreProperties>
</file>