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 русском языке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период делает речь связной, плавной и выразительной.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период и зачем его изучают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встречается в художественных и учебных текстах, когда нужно передать длинную мысль без потери смысла. Его изучение помогает понимать границы предложения, роль знаков препинания и связь между частями текста.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— это развернутое высказывание, в котором мысль не обрывается сразу, а постепенно развивается и подводится к завершению.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такого высказывания обычно слышна заметная пауза, а на письме части разделяются знаками препинания, чтобы смысл оставался ясным.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простым предложением период длиннее и сложнее по строению, потому что в нём несколько смысловых звеньев работают на одну мысль.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периодом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периода вводит тему и задаёт направление высказывания. Уже здесь читатель понимает, о чём будет идти речь дальше.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периода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 развивает мысль через перечисление, пояснение или противопоставление. Она делает высказывание более полным и связным.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периода завершает мысль и подводит итог. Связь между частями поддерживают союзы, повтор ключевых слов и порядок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развернутое высказывание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только последовательность частей, но и постепенное наращивание смысла от общего к более точному.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период, тем полнее раскрывается мысль, при этом все части остаются единым высказыванием.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 интонация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произносится не резко, а с плавным нарастанием интонации. Внутри высказывания слышна пауза, которая помогает разделить смысловые части и не потерять общий 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интонация завершает мысль, поэтому фраза звучит законченно. В учебных примерах такие конструкции обычно читают медленнее, чтобы отчётливо были слышны все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5394" y="1905053"/>
            <a:ext cx="230213" cy="26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единство периода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связывает части высказывания и удерживает внимание на одной теме, не позволяя мысли распасться на отдельные фрагменты.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смысловые части периода и показывают, как одна мысль переходит в другую, сохраняя логическую последовательность.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порядок слов помогает развивать мысль шаг за шагом. Благодаря этому период читается как цельное и понятное высказывание.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периода и обычного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период отличается от привычного предложения и почему его легко узнать в тексте.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отличается цельностью, развернутым развитием мысли и точной пунктуацией, которая помогает сохранить смысл.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период в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признакам, которые изучают на уроках русского языка в 5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помогают разделить части периода и показать, где в речи нужна пауза. Они делают длинное высказывание более понятным и удобным для чтения.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 знаки препинания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 конце показывает, что мысль завершена. Без неё период не воспринимается как законченная речевая единица.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 двоеточие могут подчёркивать переход к пояснению, выводу или перечислению. Такие знаки усиливают смысловую связь между частями текста.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пунктуация особенно важна в длинных фразах: она сохраняет смысл, помогает не сбиться при чтении и делает высказывание ясным.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внутри периода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главная тема высказывания. Читатель сразу понимает, о чём пойдёт речь, но смысл ещё не раскрыт полностью.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добавляются признаки, действия, уточнения или примеры. Благодаря этому высказывание становится объёмнее и понятнее.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Уточнение и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следующем этапе мысль получает более точное содержание: автор сравнивает, перечисляет или поясняет сказанное ранее.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вывод или итог. Мысль звучит законченно, поэтому весь период воспринимается как единое целое.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 художественном тексте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 в описании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начать с одного впечатления, а затем постепенно расширять картину: небо светлеет, воздух становится прохладным, листья шевелятся на ветру. Такая фраза звучит плавно и помогает почувствовать спокойствие утра.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персонажа часто строится как период: сначала появляется вопрос, потом — сомнение, затем — решение. Читатель слышит не набор коротких фраз, а живое течение мысли, которое ведёт к выводу.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главы длинная фраза может подвести читателя к важной мысли, соединяя наблюдение, оценку и вывод. Повторы и перечисления делают её выразительной, а ритм — почти торжественным.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связности в периоде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«Период»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обычно работают вместе, а не по отдельности, поэтому период легко воспринимается на слух и при чтении.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средств связи в высказывании, тем увереннее держится единая мысль и тем легче заметить границы частей.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опора для чтения: цельность, развернутость и интонационная завершённость сразу показывают, что перед нами не случайный набор фраз.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быстро узнать период в тексте.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периодов в учебной речи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период может встречаться в описании, повествовании и рассуждении: в каждом случае он сохраняет единую мысль и плавное развитие.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не ограничен одним типом речи: он помогает и рисовать образ, и рассказывать событие, и доказывать мысль.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 материалам 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 жизни языка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Развёрнутые высказывания нужны там, где важно не просто сообщить факт, а показать отношение говорящего, сделать речь плавной и выразительной. Они естественно звучат в устной речи и в письменных текстах.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период встречается в книгах, учебниках и выступлениях. Он помогает удерживать внимание слушателя и читателя, если мысль развивается последовательно и не распадается на отдельные фразы.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строить собственный период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урока русского языка: от главной мысли к проверке интонации и пунктуации.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речи и роль периода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«Период»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типах речи период помогает удержать одну линию мысли и сделать текст более плавным для чтения вслух.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особенно полезен там, где нужен постепенный переход от начала мысли к её развитию и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всегда связан с одной основной мыслью: все его части подчинены общей теме и не воспринимаются как случайный набор фраз.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периода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развернут и построен поэтапно: сначала мысль намечается, затем уточняется, развивается и только потом приходит к завершению.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звучит цельно и интонационно завершённо, поэтому при чтении особенно важны паузы, логические ударения и точные знаки препинания.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периоде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помогает говорить и писать связно: мысль в нём развивается постепенно, звучит цельно и завершается естественно. Если узнавать такие конструкции, легче понимать текст и строить собственные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2026-05-22T19:11:04Z</dcterms:created>
  <dcterms:modified xsi:type="dcterms:W3CDTF">2026-05-22T19:11:04Z</dcterms:modified>
</cp:coreProperties>
</file>