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5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хочешь быть здоров, закаляйся!
</a:t>
            </a:r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привычки делают тело крепче каждый день.
</a:t>
            </a:r>
            <a:endParaRPr lang="en-US" sz="475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закалка важна
</a:t>
            </a:r>
            <a:endParaRPr lang="en-US" sz="2877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Организму, как и мышцам, нужна тренировка. Если понемногу привыкать к свежему воздуху, воде и переменам погоды, тело становится крепче, а школьные дни проходят бодрее и спокойнее.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закаливание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6225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для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— это не одно большое дело, а спокойная привычка. Она помогает организму постепенно привыкать к прохладе, ветру, солнцу и воде без лишнего напряжения.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698375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— постепенно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холод здесь не помощник. Важно начинать с коротких и мягких процедур, чтобы тело успевало приспосабливаться и не испытывало резкого стресса.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63450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вместо врача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не лечит болезнь и не заменяет медицинскую помощь. Оно помогает легче переносить погоду и лучше чувствовать себя, когда процедуры выполняются регулярно и разумно.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Воздух: свежий и полезный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бодрит
</a:t>
            </a:r>
            <a:pPr algn="l" indent="0" marL="0">
              <a:lnSpc>
                <a:spcPct val="100000"/>
              </a:lnSpc>
              <a:buNone/>
            </a:pPr>
            <a:r>
              <a:rPr lang="en-US" sz="58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 помогает проснуться, двигаться активнее и меньше уставать. Прогулка во дворе или в парке — простой способ подружиться с закаливанием без сложных правил.
</a:t>
            </a:r>
            <a:endParaRPr lang="en-US" sz="1471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Комнату нужно проветривать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дома воздух должен быть свежим. Если регулярно открывать окно и проветривать комнату, в ней становится легче дышать и приятнее отдыхать после учёбы.
</a:t>
            </a:r>
            <a:endParaRPr lang="en-US" sz="146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важнее 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полезно играть, бегать и двигаться, а не просто стоять на месте. Когда ребёнок активен, ему легче сохранять тепло и чувствовать себя комфортно.
</a:t>
            </a:r>
            <a:endParaRPr lang="en-US" sz="146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по погоде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и в ветреную погоду важно одеваться правильно. Слишком лёгкая одежда быстро заставит замёрзнуть, а слишком тёплая — вспотеть, и это тоже неприятно.
</a:t>
            </a:r>
            <a:endParaRPr lang="en-US" sz="146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04861" y="1534975"/>
            <a:ext cx="2712729" cy="29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Вода: умывание, обтирание, душ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31477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 с тёплой воды
</a:t>
            </a:r>
            <a:pPr algn="l" indent="0" marL="0">
              <a:lnSpc>
                <a:spcPct val="100000"/>
              </a:lnSpc>
              <a:buNone/>
            </a:pPr>
            <a:r>
              <a:rPr lang="en-US" sz="5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процедуры всегда начинают мягко. Сначала берут тёплую воду, чтобы организму было спокойно, а потом при желании делают её немного прохладнее и короче.
</a:t>
            </a:r>
            <a:endParaRPr lang="en-US" sz="1452" dirty="0"/>
          </a:p>
        </p:txBody>
      </p:sp>
      <p:sp>
        <p:nvSpPr>
          <p:cNvPr id="12" name="Text 3"/>
          <p:cNvSpPr txBox="1"/>
          <p:nvPr/>
        </p:nvSpPr>
        <p:spPr>
          <a:xfrm>
            <a:off x="1831664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2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Утреннее умывание
</a:t>
            </a:r>
            <a:pPr algn="l" indent="0" marL="0">
              <a:lnSpc>
                <a:spcPct val="100000"/>
              </a:lnSpc>
              <a:buNone/>
            </a:pPr>
            <a:r>
              <a:rPr lang="en-US" sz="58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умывание утром уже помогает закаляться. Оно бодрит, смывает сон и настраивает на день, особенно если после него аккуратно вытереть лицо и руки насухо.
</a:t>
            </a:r>
            <a:endParaRPr lang="en-US" sz="1452" dirty="0"/>
          </a:p>
        </p:txBody>
      </p:sp>
      <p:sp>
        <p:nvSpPr>
          <p:cNvPr id="13" name="Text 4"/>
          <p:cNvSpPr txBox="1"/>
          <p:nvPr/>
        </p:nvSpPr>
        <p:spPr>
          <a:xfrm>
            <a:off x="3336096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Обтирание и душ
</a:t>
            </a:r>
            <a:pPr algn="l" indent="0" marL="0">
              <a:lnSpc>
                <a:spcPct val="100000"/>
              </a:lnSpc>
              <a:buNone/>
            </a:pPr>
            <a:r>
              <a:rPr lang="en-US" sz="5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короткий душ и обтирание полотенцем. Такие процедуры должны быть недолгими, спокойными и приятными, чтобы ребёнок не мёрз и не уставал.
</a:t>
            </a:r>
            <a:endParaRPr lang="en-US" sz="1452" dirty="0"/>
          </a:p>
        </p:txBody>
      </p:sp>
      <p:sp>
        <p:nvSpPr>
          <p:cNvPr id="14" name="Text 5"/>
          <p:cNvSpPr txBox="1"/>
          <p:nvPr/>
        </p:nvSpPr>
        <p:spPr>
          <a:xfrm>
            <a:off x="4838039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7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Сухое полотенце после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575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5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любой водной процедуры тело обязательно вытирают насухо. Это простое правило помогает не замёрзнуть и сохраняет ощущение тепла и комфорта.
</a:t>
            </a:r>
            <a:endParaRPr lang="en-US" sz="143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94969" y="1328100"/>
            <a:ext cx="604013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71330"/>
            <a:ext cx="754800" cy="6038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свет тоже помогают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тепло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и тепло помогают человеку чувствовать себя бодрее. Прогулка в ясный день улучшает настроение и даёт организму приятную порцию энергии.
</a:t>
            </a:r>
            <a:endParaRPr lang="en-US" sz="1323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гулять в тени
</a:t>
            </a:r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жаркую погоду полезно выбирать тень, а не палящее солнце. Так прогулка остаётся приятной, а тело не перегревается и не устаёт слишком быстро.
</a:t>
            </a:r>
            <a:endParaRPr lang="en-US" sz="1303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убор нужен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на улице важно носить панаму, кепку или другой головной убор. Он защищает голову от перегрева и помогает спокойно гулять дольше.
</a:t>
            </a:r>
            <a:endParaRPr lang="en-US" sz="1338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перерывы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хорошую погоду не стоит долго находиться на солнце без отдыха. Небольшие паузы, вода и спокойная ходьба помогают чувствовать себя лучше.
</a:t>
            </a:r>
            <a:endParaRPr lang="en-US" sz="133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закаливаться правильно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безопасно и постепенно вводить закаливание в повседневный режим ребёнка.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безопасности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
</a:t>
            </a:r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делают только тогда, когда ребёнок здоров, хорошо себя чувствует и не жалуется на озноб, кашель, боль или слабость.
</a:t>
            </a:r>
            <a:endParaRPr lang="en-US" sz="1067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нужно спокойно и с тёплого режима. Резкий холод, долгий ветер или слишком сильная нагрузка могут испортить весь полезный замысел.
</a:t>
            </a:r>
            <a:pPr algn="ctr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процедуры
</a:t>
            </a:r>
            <a:endParaRPr lang="en-US" sz="981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или воды
</a:t>
            </a:r>
            <a:pPr algn="ctr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одежда стала мокрой, её сразу меняют на сухую. Это помогает не замёрзнуть и сохранить хорошее самочувствие.
</a:t>
            </a:r>
            <a:endParaRPr lang="en-US" sz="1038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недомогании нужно сразу прекратить процедуру, сообщить взрослому, перейти в тепло и продолжить закаливание только после полного выздоровления.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стало плохо
</a:t>
            </a:r>
            <a:endParaRPr lang="en-US" sz="942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85100" y="1146080"/>
            <a:ext cx="2958900" cy="28924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 бодрости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788925" y="1207150"/>
            <a:ext cx="5268900" cy="6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Открыть окно
</a:t>
            </a:r>
            <a:pPr algn="l" indent="0" marL="0">
              <a:lnSpc>
                <a:spcPct val="100000"/>
              </a:lnSpc>
              <a:buNone/>
            </a:pPr>
            <a:r>
              <a:rPr lang="en-US" sz="4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 помогает проснуться лучше любого будильника. Несколько минут проветривания делают комнату бодрее, а утро — легче и приятнее.
</a:t>
            </a:r>
            <a:endParaRPr lang="en-US" sz="1385" dirty="0"/>
          </a:p>
        </p:txBody>
      </p:sp>
      <p:sp>
        <p:nvSpPr>
          <p:cNvPr id="13" name="Text 3"/>
          <p:cNvSpPr txBox="1"/>
          <p:nvPr/>
        </p:nvSpPr>
        <p:spPr>
          <a:xfrm>
            <a:off x="788925" y="1935350"/>
            <a:ext cx="5268900" cy="6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Умыться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Умывание смывает сон и помогает почувствовать себя собранным. После воды лицо и руки нужно аккуратно вытереть, чтобы не замёрзнуть.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788925" y="2663550"/>
            <a:ext cx="5268900" cy="6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зарядку
</a:t>
            </a:r>
            <a:pPr algn="l" indent="0" marL="0">
              <a:lnSpc>
                <a:spcPct val="100000"/>
              </a:lnSpc>
              <a:buNone/>
            </a:pPr>
            <a:r>
              <a:rPr lang="en-US" sz="47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зарядка разгоняет сонливость и включает тело в работу. Несколько простых движений помогают быстрее проснуться и стать более ловким.
</a:t>
            </a:r>
            <a:endParaRPr lang="en-US" sz="1326" dirty="0"/>
          </a:p>
        </p:txBody>
      </p:sp>
      <p:sp>
        <p:nvSpPr>
          <p:cNvPr id="15" name="Text 5"/>
          <p:cNvSpPr txBox="1"/>
          <p:nvPr/>
        </p:nvSpPr>
        <p:spPr>
          <a:xfrm>
            <a:off x="788925" y="3391750"/>
            <a:ext cx="5268900" cy="6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Одеться по погоде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одежда защищает от холода, ветра и лишней жары. Если одеться разумно, прогулка по дороге в школу будет намного приятнее.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788925" y="4119950"/>
            <a:ext cx="5268900" cy="6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Позавтракать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завтрак даёт силы для учёбы и игр. Когда утром есть время поесть спокойно, день начинается бодро и без ворчания живота.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здоровью кроме закаливания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35775" y="1174275"/>
            <a:ext cx="2559725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Организму нужен отдых, чтобы восстанавливаться и расти. Если ребёнок высыпается, ему легче вставать утром, учиться и сохранять хорошее настроение весь день.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35008" y="1174275"/>
            <a:ext cx="2559725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прогулки и зарядка укрепляют тело не хуже полезной привычки закаляться. Когда ребёнок много двигается, он становится выносливее и энергичнее.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34229" y="1174275"/>
            <a:ext cx="2559725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 руки перед едой и после улицы — простое правило, которое защищает от микробов. Оно кажется скучным, но работает очень серьёзно.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53083" y="2841150"/>
            <a:ext cx="2559725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еда и вода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Организму нужны нормальная еда и чистая вода. Если питаться разумно и пить достаточно, телу легче справляться с нагрузкой и оставаться бодрым.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901008" y="2841150"/>
            <a:ext cx="2559725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привычки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сон, движение, чистота, питание и закаливание живут в одном распорядке, здоровье становится крепче. Это настоящая команда, а не одиночный герой.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3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действие каждый день превращает закаливание в спокойную полезную привычку.
</a:t>
            </a:r>
            <a:endParaRPr lang="en-US" sz="1733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короткий шаг в день помогает телу привыкать без стресса. Редкие занятия почти не тренируют организм, а ежедневные — делают режим понятным и безопасным.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закаливания для детей: постепенность и регулярность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двор выглядит особенно бодро: снег хрустит под ногами, а щёки становятся румяными. Ребёнок гуляет недолго, но активно, поэтому не успевает замёрзнуть и с удовольствием возвращается домой.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после снежного утра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зимней прогулке важно не стоять на месте. Пока ребёнок лепит снежок или катается с горки, шапка, шарф, варежки и тёплые сапоги помогают сохранить тепло. Так закаливание остаётся безопасным.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одежда и движение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зимний воздух полезен только тогда, когда одежда подобрана правильно. Если лицо и руки открывают ненадолго, а потом снова согревают, прогулка приносит бодрость, а не озноб.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Морозный воздух и осторожность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закаливание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8113" y="1328100"/>
            <a:ext cx="517725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45206" y="1328100"/>
            <a:ext cx="604013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20013" y="1337783"/>
            <a:ext cx="754800" cy="6709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помощники здоровья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в тени
</a:t>
            </a:r>
            <a:pPr algn="ctr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лучше гулять утром или вечером, когда солнце мягче. В тени легче играть, бегать и не перегреваться, а тело получает приятную тренировку без лишней усталости.
</a:t>
            </a:r>
            <a:endParaRPr lang="en-US" sz="1297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рядом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жаркий день ребёнку особенно нужна чистая вода. Питьё помогает не перегреться, а короткое купание или умывание дарит свежесть и делает прогулку более комфортной.
</a:t>
            </a:r>
            <a:endParaRPr lang="en-US" sz="1227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и песок
</a:t>
            </a:r>
            <a:pPr algn="ctr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 босиком по траве или песку укрепляет стопы и дарит новые ощущения. Делать это можно только в безопасном месте, где нет стекла, камней и других сюрпризов.
</a:t>
            </a:r>
            <a:endParaRPr lang="en-US" sz="1266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без перегрева
</a:t>
            </a:r>
            <a:pPr algn="ctr" indent="0" marL="0">
              <a:lnSpc>
                <a:spcPct val="100000"/>
              </a:lnSpc>
              <a:buNone/>
            </a:pPr>
            <a:r>
              <a:rPr lang="en-US" sz="132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самая весёлая игра требует паузы. Если стало жарко, нужно отдохнуть в тени, поправить головной убор и спокойно продолжить прогулку позже.
</a:t>
            </a:r>
            <a:endParaRPr lang="en-US" sz="132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пауза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правилах безопасности: при недомогании закаливание прекращают и возвращаются к нему только после выздоровления.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навредить себе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0789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спешить с холодом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нужно с привычного, тёплого режима. Резкий переход к очень холодной воде или долгому ветру может вызвать озноб и испортить всё хорошее настроение.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2783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превращать в соревнование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— не конкурс на смелость. Если ребёнок терпит через силу, мёрзнет и боится, значит, нагрузка слишком большая и её нужно уменьшить.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0789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 волосами и одеждой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воды или прогулки мокрые волосы и одежда быстро охлаждают тело. Поэтому их нужно сразу высушить и переодеться в сухое, тёплое бельё.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2783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самочувствие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появились кашель, температура, боль или сильная слабость, закаливание откладывают. В такие дни главное — отдых, тепло и помощь взрослых, а не упрямство.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дома все встают примерно в одно время, утро становится спокойнее. Кто-то открывает окно, кто-то делает зарядку, а ребёнок видит хороший пример и быстрее включается в день.
</a:t>
            </a:r>
            <a:endParaRPr lang="en-US" sz="1184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вместе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семья может вместе выйти в парк или во двор. Общая прогулка помогает двигаться, дышать свежим воздухом и не забывать о тёплой одежде, если на улице прохладно.
</a:t>
            </a:r>
            <a:endParaRPr lang="en-US" sz="1181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после школы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взрослые сами проветривают комнату, пьют воду и следят за режимом, ребёнку легче повторять эти полезные действия. Так здоровье становится общей семейной заботой, а не скучным правилом.
</a:t>
            </a:r>
            <a:endParaRPr lang="en-US" sz="1167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привычки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помогает быть здоровой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что привычка полезна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06991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Легче просыпаться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утром вставать стало проще и хочется быстрее включиться в дела, значит, полезная привычка работает. Организм не ворчит, а встречает новый день более бодро.
</a:t>
            </a:r>
            <a:endParaRPr lang="en-US" sz="1491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036915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хорошего настроения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58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прогулок и аккуратного закаливания дети чаще чувствуют бодрость и спокойствие. Хорошее настроение — важный знак, что нагрузка выбрана правильно и не утомляет.
</a:t>
            </a:r>
            <a:endParaRPr lang="en-US" sz="1471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2966827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страха перед погодой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не боится прохлады, ветра и обычной осенней погоды, это хороший результат. Закаливание помогает относиться к переменам спокойно, без лишних капризов.
</a:t>
            </a:r>
            <a:endParaRPr lang="en-US" sz="1460" dirty="0"/>
          </a:p>
        </p:txBody>
      </p:sp>
      <p:sp>
        <p:nvSpPr>
          <p:cNvPr id="12" name="Text 5"/>
          <p:cNvSpPr txBox="1"/>
          <p:nvPr/>
        </p:nvSpPr>
        <p:spPr>
          <a:xfrm>
            <a:off x="232200" y="3896734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Проще соблюдать режим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легче одеваться по погоде, выходить гулять и не кутаться без причины, значит, привычка стала полезной частью дня. Такой прогресс стоит замечать и хвалить себя.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маленьких шагов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26057" y="3416662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Открыть окно на несколько минут и умыться чуть прохладной водой. Это мягкое начало помогает проснуться и не пугает организм.
</a:t>
            </a:r>
            <a:endParaRPr lang="en-US" sz="1067" dirty="0"/>
          </a:p>
        </p:txBody>
      </p:sp>
      <p:sp>
        <p:nvSpPr>
          <p:cNvPr id="9" name="Text 2"/>
          <p:cNvSpPr txBox="1"/>
          <p:nvPr/>
        </p:nvSpPr>
        <p:spPr>
          <a:xfrm>
            <a:off x="2469525" y="1064362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прогулка или игра на улице повторяется каждый день. Тело запоминает режим и постепенно лучше переносит свежий воздух.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привычка
</a:t>
            </a:r>
            <a:endParaRPr lang="en-US" sz="1027" dirty="0"/>
          </a:p>
        </p:txBody>
      </p:sp>
      <p:sp>
        <p:nvSpPr>
          <p:cNvPr id="10" name="Text 3"/>
          <p:cNvSpPr txBox="1"/>
          <p:nvPr/>
        </p:nvSpPr>
        <p:spPr>
          <a:xfrm>
            <a:off x="4723777" y="3365737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шаг
</a:t>
            </a:r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начинает меньше кутаться и внимательнее следит за одеждой. Закаливание становится заметной частью обычного дня.
</a:t>
            </a:r>
            <a:endParaRPr lang="en-US" sz="1067" dirty="0"/>
          </a:p>
        </p:txBody>
      </p:sp>
      <p:sp>
        <p:nvSpPr>
          <p:cNvPr id="11" name="Text 4"/>
          <p:cNvSpPr txBox="1"/>
          <p:nvPr/>
        </p:nvSpPr>
        <p:spPr>
          <a:xfrm>
            <a:off x="7332162" y="118658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бодрость, уверенность и спокойствие в разную погоду. Маленькие действия складываются в крепкую привычку.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результат
</a:t>
            </a:r>
            <a:endParaRPr lang="en-US" sz="1045" dirty="0"/>
          </a:p>
        </p:txBody>
      </p:sp>
      <p:sp>
        <p:nvSpPr>
          <p:cNvPr id="12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говорит пословица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любит заботу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напоминает: крепким человека делают не чудеса, а ежедневная забота о себе. Воздух, вода, движение и сон работают лучше, если они становятся привычкой.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шаг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одно полезное дело каждый день имеет значение. Открыть окно, умыться, пройтись пешком или погулять после уроков — уже вклад в здоровье.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Постоянство сильнее спешки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действуют тогда, когда повторяются спокойно и регулярно. Нельзя ждать результата после одного раза, зато маленькие шаги постепенно дают заметный эффект.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это по силам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Первокласснику не нужны сложные правила. Достаточно каждый день выбирать что-то полезное: одеться по погоде, подвигаться, выспаться и не забывать о воде.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любит маленькие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учит заботиться о себе без спешки и героизма. Если каждый день делать немного полезного, тело отвечает бодростью, а здоровье становится надёжным другом первоклассника.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2026-05-25T17:37:56Z</dcterms:created>
  <dcterms:modified xsi:type="dcterms:W3CDTF">2026-05-25T17:37:56Z</dcterms:modified>
</cp:coreProperties>
</file>