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созревание и восстановление организма после рождения.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не останавливается: он растет, созревает, осваивает среду и постепенно переходит к старению.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рождения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усиливаются процессы изнашивания, но одновременно сохраняются механизмы восстановления тканей и адаптации к условиям среды.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этап во многом определяет жизнеспособность, устойчивость к нагрузкам и общую приспособленность организма к 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начинается после рождения или выхода из яйца и продолжается на протяжении всей жизни организма, включая ранние и поздние возрастные этапы.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организм увеличивается в размерах, а его органы и системы постепенно достигают полноценной функциональной зрелости.
</a:t>
            </a:r>
            <a:endParaRPr lang="en-US" sz="1030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включает половое созревание, когда организм приобретает способность к размножению и формированию вторичных половых признаков.
</a:t>
            </a:r>
            <a:endParaRPr lang="en-US" sz="1030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постэмбриональным развитием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завершается к моменту рождения или выхода из яйца и формирует основные зачатки органов, тогда как постэмбриональный этап связан с их ростом и усложнением.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работа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многие системы начинают работать в полную силу: дыхание, питание, движение и нервная регуляция становятся ведущими механизмами жизни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зависит от условий среды, питания и гормональной регуляции, поэтому его темп может заметно меняться у разных организмов.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особенно важны обучение, развитие поведения и адаптация к социальной среде, которые продолжаются вместе с физическим созреванием.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постэмбриональное развитие отличается от эмбрионального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 как последовательность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различается по тканям и возрастам, но вместе они формируют постэмбриональное развитие.
</a:t>
            </a:r>
            <a:endParaRPr lang="en-US" sz="16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 организм растет особенно быстро: увеличиваются длина тела, масса, размеры органов, а нервная система активно осваивает движения и восприятие.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период связан с гормональной перестройкой, скачком роста и формированием признаков, необходимых для будущей репродуктивной функции.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взрослости развитие в основном направлено на поддержание стабильной работы органов, выполнение репродуктивной функции и сохранение работоспособности.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сопровождается постепенным снижением резервов организма, замедлением восстановления и повышением чувствительности к нагрузкам и заболеваниям.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человека и млекопитающих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 гипофиз образуют центральную регуляторную систему, которая координирует рост, созревание и работу эндокринных желез через гормональные сигналы.
</a:t>
            </a:r>
            <a:endParaRPr lang="en-US" sz="1261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Стимуляция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особенно важен в детстве и подростковом возрасте: он стимулирует удлинение костей, развитие мышечной ткани и общий соматический рост.
</a:t>
            </a:r>
            <a:endParaRPr lang="en-US" sz="1261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и пубертат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Тиреоидные и половые гормоны ускоряют обмен веществ, поддерживают созревание тканей и запускают пубертат, включая вторичные половые признаки и репродуктивную функцию.
</a:t>
            </a:r>
            <a:endParaRPr lang="en-US" sz="1144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роста и созревания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 тканевые механизмы развития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делятся, чтобы увеличить число клеток в тканях и обеспечить рост всего организма. Особенно активно это происходит в детстве, когда формируются основные размеры тела.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гибель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клеток запрограммированно погибает, если их удаление необходимо для правильного формирования органов. Такой процесс помогает создавать нужную форму и структуру тканей.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делением клетки увеличиваются в размерах и приобретают специализированные свойства. Благодаря этому ткани начинают выполнять более сложные функции.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перестраиваются: костная ткань уплотняется, мышцы укрепляются, нервные связи усложняются, а отдельные структуры меняют форму и режим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периоды и значение сроков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детстве мозг особенно чувствителен к питанию, эмоциональной среде и нагрузкам. В этот период закладываются основы речи, памяти, внимания и поведения.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периоды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Внутриутробный и ранний постнатальный периоды особенно важны для органов чувств. Нарушения в это время способны надолго изменить зрение, слух и сенсорную координацию.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критичен для костной системы и полового развития. Нехватка питания, хронический стресс или болезни могут повлиять на темпы созревания.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скелета и созревание органов чувств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суставы развиваются одновременно со скелетом, поэтому движения становятся точнее, а координация — устойчивее и экономичнее.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скелет быстро растет: кости удлиняются, меняют пропорции и постепенно окостеневают, обеспечивая опору для увеличивающегося тела.
</a:t>
            </a:r>
            <a:endParaRPr lang="en-US" sz="1030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накопления опыта мозг эффективнее обрабатывает информацию, связывая сенсорные данные с движением, вниманием и обучением.
</a:t>
            </a:r>
            <a:endParaRPr lang="en-US" sz="1030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слух постепенно достигают большей точности, что помогает лучше различать сигналы среды и быстрее на них реагировать.
</a:t>
            </a:r>
            <a:endParaRPr lang="en-US" sz="10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гонад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пубертата активируются половые железы, и организм начинает работать на формирование репродуктивной системы. Меняется уровень гормонов, что запускает созревание органов и появление внешних признаков взрослости.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половых гормонов формируются вторичные половые признаки: меняются пропорции тела, тембр голоса, оволосение и особенности строения тела. Эти признаки отражают завершение детского периода развития.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 полов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девочек созревание связано с установлением менструального цикла, а у мальчиков — с усилением образования сперматозоидов. Оба процесса подготавливают организм к возможности размножения.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этапа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не сводится только к изменениям тела: оно влияет на самочувствие, поведение и эмоциональную сферу. Поэтому этот этап требует понимания возрастных норм и индивидуальных различий.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ключевые изменения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темп роста особенно заметно влияют сон, полноценное питание и регулярная физическая активность. Эти условия поддерживают восстановление тканей и работу систем, участвующих в развитии.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периоды активного роста, прежде всего на детство и подростковый возраст; именно тогда особенно важны питание, сон и движение.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теме; значения условные и предназначены для наглядного сравнения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обмен веществ и скачки развития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 наследственности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рацион обеспечивает организм строительным материалом и энергией. Особенно важны белок, железо, кальций и витамины, потому что их нехватка замедляет рост и снижает устойчивость к нагрузкам.
</a:t>
            </a:r>
            <a:endParaRPr lang="en-US" sz="1096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 не только для отдыха, но и для восстановления тканей, работы нервной системы и гормональной регуляции. При хроническом недосыпании темпы развития и обучаемость снижаются.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стимулирует укрепление костей, развитие мышц и координации. Однако нагрузка должна быть регулярной и посильной: именно такая активность поддерживает здоровье без лишнего истощения.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Стресс, инфекции и наследственные особенности способны менять индивидуальную траекторию развития. Внешние условия не отменяют генетическую программу, но могут ускорять или, наоборот, сдерживать ее реализацию.
</a:t>
            </a:r>
            <a:endParaRPr lang="en-US" sz="10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развития у животных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реагирует на изменения среды быстрее всего: она помогает организму искать пищу, избегать опасности и координировать поведение. Такие реакции особенно важны в раннем развитии.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внешней среды часто запускают нужные изменения в нужный момент. Температура, длина дня, влажность и доступность пищи могут определять начало развития, миграции или размножения.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задает более длительные программы: рост, линьку, созревание половых желез и сезонные изменения. Гормоны действуют медленнее, но обеспечивают устойчивые перестройки всего организма.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животных обе системы работают вместе: нервная быстро оценивает условия, а гормоны закрепляют ответ на более длительный срок. Благодаря этому развитие остается гибким и согласованным.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непрямое развитие у 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пути развития насекомых и их различие на ранних стадиях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личинка, куколка, имаго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 — стадия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выглядит совсем не как взрослое насекомое: у нее другая задача и другой образ жизни. Она много питается, быстро растет и накапливает вещества, необходимые для последующей перестройки организма.
</a:t>
            </a:r>
            <a:endParaRPr lang="en-US" sz="95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 — стадия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3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внешне кажется неподвижной, но внутри идут сложные преобразования. Разрушаются одни структуры, формируются другие, а будущие органы взрослой особи получают окончательные очертания.
</a:t>
            </a:r>
            <a:endParaRPr lang="en-US" sz="1016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 — взрослая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 уже приспособлено к размножению и расселению. Его крылья, органы чувств и поведение позволяют искать партнера, осваивать новые территории и поддерживать продолжение вида.
</a:t>
            </a:r>
            <a:endParaRPr lang="en-US" sz="9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6225"/>
            <a:ext cx="3848986" cy="15226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земноводных и человека постэмбриональное развитие идет по разным сценариям: у одних возможна резкая перестройка, у других — длительное созревание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земноводных развитие связано со сменой среды обитания, а у человека и млекопитающих преобладает постепенное функциональное созревание без метаморфоза.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постэмбрионального развития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земноводными и человеком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как часть развития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восстанавливает поврежденные ткани за счет деления клеток и работы стволовых клеток. Это не мгновенный процесс, а часть общей способности организма приспосабливаться и поддерживать целостность.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пластичности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 специализированнее ткань, тем осторожнее идет ее восстановление. Поэтому регенерация рассматривается как важный, но ограниченный механизм постэмбриональной пластичности.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 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регенерации у животных различается очень сильно: у саламандр возможен рост утраченной конечности, тогда как у человека лучше всего восстанавливаются кожа, кровь и печень.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помогает молодому организму раньше стать самостоятельным и эффективнее занимать место в среде. Это особенно важно там, где выживание зависит от скорости развития.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позволяет разделить жизненные задачи между стадиями развития. Личинка и взрослая особь используют разные ресурсы, поэтому конкуренция между ними снижается.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Приспособление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 повышает шансы на добычу пищи, защиту и размножение. По мере взросления организм не только меняется внешне, но и учится действовать более эффективно.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развитие связано с экологией и поведением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продолжается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 — это не просто рост после рождения, а непрерывная перестройка организма на протяжении всей жизни. Его ход определяют наследственность, гормоны и условия среды, а формы у разных животных могут быть очень разными.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2026-07-26T04:54:07Z</dcterms:created>
  <dcterms:modified xsi:type="dcterms:W3CDTF">2026-07-26T04:54:07Z</dcterms:modified>
</cp:coreProperties>
</file>