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память, традиции и людей.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разных культурах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могут быть похожими по настроению, но различаться по датам, символам и правилам. Изучая их, мы лучше понимаем другие культуры и можем рассказать о своих традициях ясно и уважительно.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праздники вы любите?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любят праздник за вкусные блюда, другие — за игры, подарки или поездки к родственникам. Причины у каждого свои, и именно они делают ответы такими интересными.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какой праздник у вас самый любимый: семейный, школьный или общий для всей страны. Часто выбор связан не с датой, а с тем, какие воспоминания он оставляет.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есть особые ритуалы: украшение дома, общая фотография, совместный ужин или звонок близким. Такие привычки повторяются каждый год и становятся частью семейной памяти.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Стикеры, поднятые руки и короткие ответы помогут быстро увидеть, какие праздники знакомы классу. После мини-опроса легко перейти к сравнению традиций разных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 — это не просто выходной. Это день, когда люди отмечают важное событие, вспоминают прошлое или подчеркивают ценность, которая объединяет семью, школу или целую страну.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дают возможность отдохнуть от обычного расписания, встретиться с близкими и провести время вместе. Именно поэтому их ждут и дети, и взрослые.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праздники передаются традиции: песни, угощения, приветствия, игры и украшения. Когда их повторяют, они становятся понятными новому поколению и сохраняются надолго.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события помогают человеку чувствовать, что он часть большой группы: семьи, класса, города или страны. Это чувство принадлежности делает праздник особенно важным.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праздник и зачем он нужен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меняются со временем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даты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появились новые государственные и школьные праздники, а некоторые старые обычаи стали проще и удобнее для современной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праздники чаще были связаны с религией, урожаем, важными датами или событиями в жизни общины. Их смысл передавался устно и через обряды.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изменения, у праздников остаются главные идеи: память, благодарность, радость и общение. Именно они делают праздник узнаваемым в любую эпоху.
</a:t>
            </a:r>
            <a:endParaRPr lang="en-US" sz="1184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 передача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традиций перешла в школы, музеи, книги и интернет. Теперь о них легче узнать, даже если человек живёт далеко от места их появления.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праздников: четыре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помогают понять, с чем связан праздник и какие традиции в нём важны.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виды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обычно имеют особую дату, обряды и символы. Их смысл связан с верой, духовной памятью и традициями, которые передаются в семьях и общинах.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часто сопровождаются флагами, гимнами, памятными церемониями и рассказами о важных событиях. Они помогают помнить историю страны и её героев.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самые личные: дни рождения, годовщины и встречи родных зависят от привычек конкретной семьи. У каждой семьи может быть свой порядок и свои традиции.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праздники связаны с погодой, природой и сменой времён года. Они могут отмечать зиму, весну, лето, осень или завершение сельскохозяйственных работ.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цикл в календаре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повторяются по календарю, но их распределение в году зависит от сезона, традиций и местных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повторяется каждый год, но у каждого сезона есть свои праздничные акценты и привычки.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иллюстрации темы календарных праздников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отражают ценности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напоминают о важных событиях прошлого. Через памятные даты, рассказы и церемонии общество показывает, что историю нужно хранить и передавать дальше.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праздниках заметно уважение к старшим и к семейным связям. Поздравления, визиты и общие трапезы подчёркивают ценность близких отношений.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встречи помогают людям быть вместе, делиться угощением и поддерживать друг друга. Это показывает, что гостеприимство и дружба остаются важными ценностями.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праздники напоминают о труде, достижениях и ответственности. В них часто звучат благодарность, признание усилий и желание сделать жизнь лучше.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могут выражать свободу, надежду и веру в лучшее будущее. Эти идеи особенно заметны в песнях, свечах, цветах и торжественных словах.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Дивали в Индии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чаще всего отмечают осенью. Даты зависят от лунного календаря, поэтому праздник приходится на разные дни. Главное в нём — свет, который напоминает о надежде и добрых поступках.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зажигают лампы и свечи, украшают комнаты узорами и яркими цветами. Светильники создают особую атмосферу и показывают, что праздник связан с теплом и радостью общения.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Дивали семьи собираются вместе, обмениваются угощениями и сладостями, поздравляют друг друга. Такие встречи помогают почувствовать единство и сохранить семейные традиции.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легко узнать по блестящим украшениям, свечам, узорам и насыщенным цветам. Эти символы делают Дивали ярким и запоминающимся для детей и 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Новый год в Японии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Символами японского Нового года часто становятся солнце, сосна и колокола. Они напоминают о чистоте, стойкости и начале нового жизненного цикла.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святынь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идут в храмы или святыни, чтобы помолиться и пожелать удачи. Это важная часть праздника, связанная с надеждой и внутренним спокойствием.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появляются особые блюда, а в семье ценят порядок, тишину и уважение. Так создаётся настроение нового начала и благодарности за прошедший год.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Новый год, или Осёгацу, встречают в январе. Перед праздником дома тщательно убирают, чтобы начать год спокойно и без 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Карнавал в Бразилии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проходит перед Великим постом и собирает людей на улицах городов. Это время, когда музыка, танцы и шествия создают общий ритм праздника.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маски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костюмы и маски помогают участникам выразить настроение карнавала. Пёстрые ткани, перья и блёстки делают праздник особенно заметным и запоминающимся.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барабаны и зажигательные мелодии. Музыка задаёт темп движения, объединяет толпу и превращает обычную улицу в праздничную сцену.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 — это общее веселье, где люди танцуют, поют и радуются вместе. Праздник показывает, как культура может соединять энергию, свободу и традицию.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праздников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праздников есть общие черты, но каждая традиция сохраняет свои особенности. Это помогает сравнивать культуры без 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праздниках есть общение и символы, но даты, смысл и формы выражения зависят от страны и 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праздников разных стран из презентации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традиции праздника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мелодии создают особую атмосферу. Они могут быть тихими и торжественными или быстрыми и весёлыми, но всегда поддерживают общее настроение.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костюмы помогают почувствовать себя частью события. Маскарады, национальная одежда и яркие детали делают традицию видимой и легко узнаваемой.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конкурсы вовлекают детей и взрослых в общее действие. Через них праздник становится не только зрелищем, но и совместным опытом.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и украшение дома помогают сохранить порядок и смысл праздника. Такие действия часто повторяются из года в год и передаются в 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часто задают настроение праздника: белый может говорить о чистоте, красный — о радости или удаче, а золотой — о торжественности и богатстве смысла.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лампы и огни напоминают о тепле, надежде и пути в темноте. Они встречаются в разных традициях и легко узнаются даже без 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ленты и гербы подчёркивают связь праздника с семьёй, городом или страной. Такие знаки помогают почувствовать общность и принадлежность к большему целому.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Сердца, цветы и открытки выражают добрые чувства, заботу и поздравление. Эти символы особенно часто используют, когда хотят показать внимание близким людям.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узоры и особые знаки могут напоминать о вере, удаче или памяти. Один символ способен нести сразу несколько смыслов в зависимости от традиции.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их 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дарить с уважением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вручением полезно подумать о правилах семьи, школы и возраста. Тогда поздравление будет не только приятным, но и уважительным.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цены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помощь и благодарность — тоже часть подарка. Иногда поддержка, участие в деле или вежливое поздравление значат гораздо больше предмета.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книга, сладости или поделка часто ценятся не меньше дорогих вещей. Такие подарки показывают внимание, старание и личное отношение.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подарок, важно думать не о цене, а о человеке. Подходят небольшие вещи, которые безопасны, уместны и действительно могут порадовать адресата.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общения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гостях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гостях важно здороваться, слушать хозяев и соблюдать принятые правила. Даже если традиция кажется непривычной, лучше сначала понять её смысл, а не спорить.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помогает узнать о чужом празднике без неловкости. Можно спросить, что означают обычаи, какие блюда готовят и как принято поздравлять.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насмешек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чужими обрядами или сравнивать их с насмешкой. Уважение начинается с признания того, что традиции бывают разными и одинаково важными для людей.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брать чужие вещи, еду или украшения без разрешения. Внимательность к границам показывает воспитанность и помогает всем чувствовать себя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правила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праздника важно узнать маршрут, время и место встречи. Если дорога длинная или место многолюдное, дети должны быть рядом со взрослыми.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толпы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нужно держаться спокойно и не толкаться в толпе. Свободное пространство помогает избежать случайных падений и сохраняет комфорт для всех участников.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фейерверки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бенгальские огни и фейерверки требуют дистанции и строгого соблюдения правил. Опасные предметы нельзя брать в руки без разрешения взрослых.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кому-то шумно, тесно или неприятно, важно уважать это. Праздник должен оставаться местом, где можно безопасно отказаться от участия или отойти в сторону.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для всех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Инклюзивный праздник учитывает разные вкусы и ограничения в еде. Когда есть понятные блюда и возможность выбрать подходящее угощение, участие становится легче и приятнее.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думать о звуке, освещении и пространстве. Тихая зона, удобный вход и доступное место помогают людям с разными потребностями чувствовать себя уверенно.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должен сам решать, как участвовать в событии. Можно наблюдать, помогать, танцевать или отдыхать — и всё это будет нормальным выбором.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людей, помогают хранить память и показывают, что важно для семьи, школы и страны. Теперь мы лучше понимаем, как уважать чужие традиции и делиться своими.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2026-07-25T18:39:06Z</dcterms:created>
  <dcterms:modified xsi:type="dcterms:W3CDTF">2026-07-25T18:39:06Z</dcterms:modified>
</cp:coreProperties>
</file>