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животных: весёлые герои и важные уроки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звери, хитрые проделки и добрый 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животных знакомит с героями, которые говорят и действуют как люди. В их историях легко увидеть дружбу, спор, смелость и обман, а вместе с ними — понятную и важную мораль.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в сказке: как это работает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26715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звери в сказках похожи на людей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хитрит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сказках часто говорит красиво, но думает о своей выгоде. Благодаря этому дети сразу замечают, как выглядит ловкий обман и почему ему не стоит доверять.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угрожает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обычно кажется сердитым и опасным, поэтому вокруг него сразу возникает напряжение. Через такого героя легко показать страх, жадность и неосторожность.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боится, но спасается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часто пугается первым, однако именно он может быстро среагировать и убежать. Такой образ помогает показать, что не только сила, но и ловкость спасает в беде.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общаются как люди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сказках спорят, мирятся, просят помощи и обижаются почти как настоящие люди. Поэтому маленьким читателям легко понять их поступки и запомнить урок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сказках: наблюдательная, ловкая, рыжая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сказках часто приходит тихо, смотрит внимательно и сразу придумывает уловку. Она умеет говорить ласково, но не всегда честно. На картинке её удобно показать у лесной тропинки, с прищуренным взглядом и пушистым хвостом.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лиса перехитрила соседей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хитрость раскрывается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кажется, что лиса всех обманула и вышла победительницей. Но в конце её уловка нередко становится заметной, и история учит: хитрость помогает ненадолго. Для иллюстрации подойдёт лиса возле избушки, будто она только что что-то задумала.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в сказках часто кажется сердитым и жадным. Он действует резко, не любит ждать и нередко попадает в беду из-за своей неосторожности.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Волк, медведь и заяц: разные характеры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обычно выглядит большим и сильным. Он важный, уверенный и немного медлительный, поэтому рядом с ним легко показать силу и простодушие.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маленький, быстрый и очень осторожный. Он пугается громких звуков, но умеет вовремя удирать, а иногда спасается именно благодаря ловкости и внимательности.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характеры помогают быстро узнавать героев. Достаточно одного поступка или слова, чтобы понять, кто перед нами: грозный волк, тяжёлый медведь или проворный заяц.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сказка о животных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обычно развивается короткая сказка о животных.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животных показывают, что обман и жадность редко заканчиваются хорошо. Тот, кто хочет взять всё себе, обычно сам попадает в смешную или печальную ситуацию.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такие сказки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истории учат быть честными, добрыми и внимательными к другим. Герой побеждает не только силой, но и умением подумать, выслушать и выбрать верный путь.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простой вывод: ум, дружба и добрые поступки помогают лучше, чем грубая сила. Такой урок легко запомнить и пересказать своими словами.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герои сказок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герои встречаются в лесу, где есть деревья, пни и узкие тропинки. Такой пейзаж может казаться и таинственным, и уютным. Он сразу настраивает на ожидание приключения.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тропинка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Полянка и деревня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действие происходит на солнечной полянке или рядом с деревенским домиком. Здесь легко представить траву, забор, крылечко и знакомые дорожки. От этого сказка кажется ближе и понятнее.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Избушка с тёплым окном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сказочно выглядит маленький домик с ярким окном и дымком из трубы. Рядом могут стоять тропинка, корзинка или старый пень. Такие детали помогают сразу почувствовать сказочное настроение.
</a:t>
            </a:r>
            <a:endParaRPr lang="en-US" sz="11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русские сказки о животных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«Колобок»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Колобок встречает разных зверей и каждый раз ускользает, пока не попадает в новую опасность. Сказка запоминается повтором и весёлым движением от героя к герою.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«Лиса и журавль»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 журавль по-разному угощают друг друга, и из этого рождается смешная поучительная история. Она показывает, что не стоит относиться к другим невнимательно.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«Теремок» и «Кот, петух и лиса»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сказках герои действуют по очереди, а события легко повторяются и запоминаются. Финал помогает понять, кто был добрым, а кто хитрил.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07512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58812"/>
            <a:ext cx="218400" cy="194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есть везде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животных встречаются у многих народов мира. Люди в разных странах по-своему рассказывают похожие истории, но главные качества героев остаются узнаваемыми.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характеры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сказках можно встретить хитрую лису, сильного медведя, осторожного зайца и грозного волка. Названия могут меняться, но поведение героев часто очень похоже.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всем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Доброта, смелость, осторожность и хитрость знакомы детям в любой стране. Поэтому такие сказки легко понимать, даже если герои живут далеко от нас.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сказки учат похожему: нельзя обманывать, нужно помогать слабым и думать о последствиях. Именно поэтому эти истории остаются любимыми во всём мире.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животных у разных народов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герои говорят простыми и короткими фразами. Такие реплики легко услышать, повторить и запомнить даже после первого чтения.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разговоры делают историю живой и весёлой. Речь персонажей звучит по-разному, поэтому сказку интересно слушать вслух и читать по ролям.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сказка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сказке умеют разговаривать, спорить и договариваться, будто они настоящие люди. От этого самая простая история становится смешной и необычной.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сюжете появляется неожиданная удача: герой вовремя находит помощь, слышит подсказку или спасается в самый последний момент. Это удерживает внимание слушателя.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яркие повторы: одинаковые вопросы, песенки, приговорки и повторяющиеся действия. Они создают ритм и помогают следить за сюжетом.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обычный лесной день в сказке может превратиться в приключение. Маленькая случайность, смешная ошибка или умный ответ сразу делают финал особенно запоминающимся.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Чудесные детали в обычной истории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короткой сказке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событий в сказке о животных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двух ярких опор, чтобы ребёнок быстро вспомнил сказку и пересказал её почти без усилий.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— повторы и знакомые персонажи — делают сюжет особенно узнаваемым.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структуре народных сказок о животных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Картинки, которые помогают читать сказку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лиса стоит у окна и хитро прищуривается, будто уже придумала новый обман. Рядом хорошо показать тропинку, следы на снегу и тёплый свет из маленькой избушки.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у избушки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Теремок на полянке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полянка с теремком сразу создаёт настроение ожидания. У дверей могут стоять звери разного размера, а вокруг — корзинка, цветы и солнечный свет, чтобы история казалась дружелюбной и живой.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606" y="3300975"/>
            <a:ext cx="169650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после чтения сказки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сделал?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вспомнить поступок каждого героя. Так становится ясно, кто помог, кто обманул и почему событие пошло именно так.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оказался добрым?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заметить, какие герои поддерживали других, не жадничали и не боялись прийти на помощь в трудный момент.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вывод важнее всего?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нужно назвать главную мысль своими словами. Тогда сказка запоминается не только как история, но и как маленький урок.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обсуждать сказку по шагам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вопросов после чтения сказки о животных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 устной речи и в книге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247725" y="1128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запись и печать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сказки начали записывать, чтобы сохранить их для новых читателей. Появились книги, и знакомые истории стало легче читать и перечитывать.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26850" y="2871300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— разные формы чтения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сказки можно читать, слушать в аудиоформате и рассматривать в иллюстрациях. Но герои и сюжеты остаются такими же узнаваемыми.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2889925"/>
            <a:ext cx="25548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живой рассказ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передавали устно: их рассказывали вечером в семье, без книг и записей. Слушатели запоминали сюжет на слух и часто повторяли любимые места.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тренируют память и внимание: ребёнок следит за повторяющимися событиями, запоминает героев и учится замечать, что произошло сначала, а что — потом.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сказки о животных полезны первокласснику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говорить о важных качествах простыми словами. Честность, смелость, дружба и осторожность становятся понятными через поступки зверей и ясные последствия.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историях есть шутка, приключение и понятный финал. Поэтому первокласснику легче слушать, обсуждать и пересказывать сказку без страха ошибиться.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сказок о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животных открывают детям мир через смешных и понятных героев. Они учат дружбе, уму и добру, а ещё показывают, что честный путь обычно сильнее хитрости.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2026-05-24T02:49:04Z</dcterms:created>
  <dcterms:modified xsi:type="dcterms:W3CDTF">2026-05-24T02:49:04Z</dcterms:modified>
</cp:coreProperties>
</file>