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Гидрография Евразии: воды крупнейшего материка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материк Земли хранит удивительное богатство вод.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Арктики до тропиков: как меняются воды Евразии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Арктики до тропиков: как меняются воды Евразии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Евразии сильно различаются, потому что материк огромен и пересекает разные природные зоны. На севере, юге, западе и востоке условия для рек и озёр совсем не одинаковы.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42200" y="126457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сток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Евразии реки направлены к морям Северного Ледовитого океана. Здесь они проходят через холодные равнины, долго замерзают и весной получают много талой воды.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2200" y="2188290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 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западной части материка связаны с Атлантическим океаном, а восточной — с Тихим. Их направление определяется общим наклоном поверхности и расположением крупных горных систем.
</a:t>
            </a:r>
            <a:endParaRPr lang="en-US" sz="1080" dirty="0"/>
          </a:p>
        </p:txBody>
      </p:sp>
      <p:sp>
        <p:nvSpPr>
          <p:cNvPr id="12" name="Text 3"/>
          <p:cNvSpPr txBox="1"/>
          <p:nvPr/>
        </p:nvSpPr>
        <p:spPr>
          <a:xfrm>
            <a:off x="442200" y="311200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реки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Евразии часть рек относится к бассейну Индийского океана. Здесь особенно заметно влияние жаркого климата, муссонов и сезонных дождей.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42200" y="4035721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сток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Азии и на отдельных юго-западных территориях воды не доходят до океана. Они заканчивают путь в озёрах, солончаках или песках пустынь, образуя области внутреннего стока.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Бассейны океанов и области внутреннего стока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бассейны сосредоточены в Сибири, где реки собирают воду с огромных равнин и удалённых северных территорий.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речные бассейны Евразии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сибирские бассейны; это показывает роль равнинного рельефа и большой площади водосбора.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справочные данные; значения округлены по общеизвестным источникам.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Обь, Енисей и Лена — великие реки Сибири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13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реки текут с юга на север и несут свои воды в моря Северного Ледовитого океана. Такое направление связано с общим наклоном Сибири к северу.
</a:t>
            </a:r>
            <a:endParaRPr lang="en-US" sz="1122" dirty="0"/>
          </a:p>
        </p:txBody>
      </p:sp>
      <p:sp>
        <p:nvSpPr>
          <p:cNvPr id="13" name="Text 3"/>
          <p:cNvSpPr txBox="1"/>
          <p:nvPr/>
        </p:nvSpPr>
        <p:spPr>
          <a:xfrm>
            <a:off x="2003639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воды для этих рек — тающий снег. Поэтому зимой они покрыты льдом, а весной уровень резко поднимается и нередко разливается на поймы.
</a:t>
            </a:r>
            <a:endParaRPr lang="en-US" sz="1122" dirty="0"/>
          </a:p>
        </p:txBody>
      </p:sp>
      <p:sp>
        <p:nvSpPr>
          <p:cNvPr id="14" name="Text 4"/>
          <p:cNvSpPr txBox="1"/>
          <p:nvPr/>
        </p:nvSpPr>
        <p:spPr>
          <a:xfrm>
            <a:off x="3737265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бассейны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из рек собирает воду с очень большой территории. Их бассейны охватывают тысячи притоков и создают одну из самых густых речных сетей материка.
</a:t>
            </a:r>
            <a:endParaRPr lang="en-US" sz="1122" dirty="0"/>
          </a:p>
        </p:txBody>
      </p:sp>
      <p:sp>
        <p:nvSpPr>
          <p:cNvPr id="15" name="Text 5"/>
          <p:cNvSpPr txBox="1"/>
          <p:nvPr/>
        </p:nvSpPr>
        <p:spPr>
          <a:xfrm>
            <a:off x="5470891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этих рек расположены города и посёлки, а сами реки используются для перевозки грузов, рыболовства и водоснабжения. В некоторых районах они остаются важными транспортными путями.
</a:t>
            </a:r>
            <a:endParaRPr lang="en-US" sz="1088" dirty="0"/>
          </a:p>
        </p:txBody>
      </p:sp>
      <p:sp>
        <p:nvSpPr>
          <p:cNvPr id="16" name="Text 6"/>
          <p:cNvSpPr txBox="1"/>
          <p:nvPr/>
        </p:nvSpPr>
        <p:spPr>
          <a:xfrm>
            <a:off x="7204498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зима и низкие температуры сильно влияют на режим рек. Лёд держится многие месяцы, поэтому хозяйственная деятельность на них требует особой подготовки.
</a:t>
            </a:r>
            <a:endParaRPr lang="en-US" sz="11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показывает, как велика роль внутренних водоёмов: её воды не доходят до океана, а завершают путь в Каспийском море.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3530 км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такова длина Волги, самой длинной реки Европы.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данные; длина Волги принята по общепринятым учебным источникам.
</a:t>
            </a:r>
            <a:endParaRPr lang="en-US" sz="527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50" y="1340926"/>
            <a:ext cx="8603700" cy="17586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крупнейшие реки материка и то, куда они впадают.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Евразии: длина и устье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длинные реки Евразии находятся в Азии и Сибири; их устья связаны главным образом с северными и тихоокеанскими морями.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географические справочные данные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16061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7471" y="1916061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2646" y="1916061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8483" y="1929194"/>
            <a:ext cx="236400" cy="210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43071" y="1909211"/>
            <a:ext cx="218925" cy="250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Восточной и Южной Азии
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270000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Муссонные дожди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и Южная Азия получают много влаги летом. Из-за этого реки здесь становятся особенно полноводными именно в сезон дождей, а уровень воды заметно меняется по времени года.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012792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бассейнах важны талые воды снега и ледников. Они поддерживают сток рек даже тогда, когда дождей становится меньше, особенно в высокогорных районах.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759213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Орошение полей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этими реками живёт очень много людей, поэтому их воды активно используют для полива рисовых и других полей. Без рек сельское хозяйство было бы значительно сложнее.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05608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Перевозка грузов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крупных реках удобно перевозить товары между городами и районами. Это помогает развивать торговлю, особенно там, где дороги проходят далеко от больших водных путей.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52015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некоторых реках построены гидроэлектростанции. Они используют силу течения и помогают получать электричество, но требуют бережного отношения к природному режиму рек.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рельеф определяют, когда реки получают больше всего воды и как часто происходят паводки.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питания и режим рек Евразии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заметнее сезонность осадков или таяние снега и льда, тем сильнее меняется уровень воды в течение года.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географии; доли условные, для учебной схемы.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Евразии: три разные истории воды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Каспий: море, которое стало озером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 называют морем, но по происхождению это крупнейшее озеро планеты. Его огромная площадь и замкнутость делают его особым водоёмом Евразии. Берега Каспия тянутся через несколько стран, а сам водоём важен для рыболовства, транспорта и природы прибрежных равнин.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Байкал: рекорд глубины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известен как самое глубокое озеро Земли. Его впадина образовалась в тектонической трещине, поэтому озеро очень глубокое и имеет особые природные условия. В прозрачных водах Байкала обитают редкие растения и животные, а вокруг него расположены живописные горные берега.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Ладога: озеро северо-запада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Ладожское озеро — крупнейшее озеро Европы и важная часть природы северо-запада материка. Его котловина связана с древним оледенением, поэтому берега изрезаны, а островов много. Озеро помогает регулировать сток рек и влияет на жизнь городов и посёлков вокруг него.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34139"/>
            <a:ext cx="5163300" cy="17540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крупнейшие озёра Евразии, их площадь и особенности. Эти водоёмы сильно различаются по размерам, глубине и происхождению.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озёра материка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озёра материка не только велики по размеру, но и очень разные: одни уникальны глубиной, другие — современными изменениями уровня воды.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географические данные о крупнейших озёрах Евразии.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514" y="4186507"/>
            <a:ext cx="231919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1638" y="3426775"/>
            <a:ext cx="239700" cy="191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1833" y="2632570"/>
            <a:ext cx="239700" cy="213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10047" y="1849006"/>
            <a:ext cx="239700" cy="2130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97790" y="1065467"/>
            <a:ext cx="239700" cy="21306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Евразии и их значение
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823445" y="4186507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освоение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активно заселяются и осваиваются человеком. Моря помогают развивать судоходство, туризм и прибрежное строительство, поэтому именно у берегов сосредоточено много населения.
</a:t>
            </a:r>
            <a:endParaRPr lang="en-US" sz="1020" dirty="0"/>
          </a:p>
        </p:txBody>
      </p:sp>
      <p:sp>
        <p:nvSpPr>
          <p:cNvPr id="13" name="Text 3"/>
          <p:cNvSpPr txBox="1"/>
          <p:nvPr/>
        </p:nvSpPr>
        <p:spPr>
          <a:xfrm>
            <a:off x="1496460" y="3402955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морских берегах часто возникают крупные порты и большие города. Здесь удобнее развивать промышленность, транспорт и торговлю, потому что вода облегчает связи с другими районами.
</a:t>
            </a:r>
            <a:endParaRPr lang="en-US" sz="1020" dirty="0"/>
          </a:p>
        </p:txBody>
      </p:sp>
      <p:sp>
        <p:nvSpPr>
          <p:cNvPr id="14" name="Text 4"/>
          <p:cNvSpPr txBox="1"/>
          <p:nvPr/>
        </p:nvSpPr>
        <p:spPr>
          <a:xfrm>
            <a:off x="2116655" y="2619403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служат районами промысла рыбы и других морских организмов. Для многих прибрежных стран это важный источник пищи, рабочих мест и доходов местного населения.
</a:t>
            </a:r>
            <a:endParaRPr lang="en-US" sz="1020" dirty="0"/>
          </a:p>
        </p:txBody>
      </p:sp>
      <p:sp>
        <p:nvSpPr>
          <p:cNvPr id="15" name="Text 5"/>
          <p:cNvSpPr txBox="1"/>
          <p:nvPr/>
        </p:nvSpPr>
        <p:spPr>
          <a:xfrm>
            <a:off x="2754869" y="1835839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пространства соединяют страны и материки, поэтому по ним проходят важные торговые маршруты. Через порты Евразии перевозят грузы, пассажиров и сырьё, необходимое для хозяйства.
</a:t>
            </a:r>
            <a:endParaRPr lang="en-US" sz="1020" dirty="0"/>
          </a:p>
        </p:txBody>
      </p:sp>
      <p:sp>
        <p:nvSpPr>
          <p:cNvPr id="16" name="Text 6"/>
          <p:cNvSpPr txBox="1"/>
          <p:nvPr/>
        </p:nvSpPr>
        <p:spPr>
          <a:xfrm>
            <a:off x="3442612" y="1052300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делают климат побережий мягче: зимой морозы слабее, а воздух становится более влажным. Особенно заметно это в районах, близких к Балтийскому, Чёрному и Японскому морям.
</a:t>
            </a:r>
            <a:endParaRPr lang="en-US" sz="10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режим реки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условия определяют питание реки и сезонные изменения уровня воды.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 вечная мерзлота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 вечная мерзлота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жизнь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Мерзлота усложняет строительство домов, дорог и трубопроводов, потому что грунт становится неустойчивым при оттаивании. Поэтому в северных районах нужны особые инженерные решения.
</a:t>
            </a:r>
            <a:endParaRPr lang="en-US" sz="1157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мерзлоты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Вечная мерзлота занимает огромные территории Сибири и севера материка. Промерзшая почва плохо пропускает воду, поэтому на поверхности часто появляются ручьи, болота и озёра.
</a:t>
            </a:r>
            <a:endParaRPr lang="en-US" sz="1186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много ледников в Гималаях, на Памире, Кавказе, в Альпах и на Камчатке. В этих районах снег и лёд накапливаются на больших высотах и долго не тают.
</a:t>
            </a:r>
            <a:endParaRPr lang="en-US" sz="1334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 — запас воды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Евразии сосредоточены в высоких горах, где сохраняется холодный климат. Они тают летом и питают реки, поддерживая их сток в тёплый и сухой сезон.
</a:t>
            </a:r>
            <a:endParaRPr lang="en-US" sz="133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Болота, дельты и поймы рек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69950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низменностей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низких и плохо дренируемых районах Евразии широко распространены болота. Особенно большие их площади находятся в Западной Сибири, где вода долго застаивается на равнинах.
</a:t>
            </a:r>
            <a:endParaRPr lang="en-US" sz="1212" dirty="0"/>
          </a:p>
        </p:txBody>
      </p:sp>
      <p:sp>
        <p:nvSpPr>
          <p:cNvPr id="13" name="Text 3"/>
          <p:cNvSpPr txBox="1"/>
          <p:nvPr/>
        </p:nvSpPr>
        <p:spPr>
          <a:xfrm>
            <a:off x="2447683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дельты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крупные реки образуют дельты при впадении в моря и озёра. Такие формы рельефа имеют Волга, Дунай, Ганг, Меконг и Лена, откладывая большое количество наносов.
</a:t>
            </a:r>
            <a:endParaRPr lang="en-US" sz="1215" dirty="0"/>
          </a:p>
        </p:txBody>
      </p:sp>
      <p:sp>
        <p:nvSpPr>
          <p:cNvPr id="14" name="Text 4"/>
          <p:cNvSpPr txBox="1"/>
          <p:nvPr/>
        </p:nvSpPr>
        <p:spPr>
          <a:xfrm>
            <a:off x="4625416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Поймы рек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Поймы тянутся вдоль русел рек и регулярно затапливаются при подъёме воды. Их почвы обычно очень плодородны, поэтому такие территории давно используются для земледелия.
</a:t>
            </a:r>
            <a:endParaRPr lang="en-US" sz="1215" dirty="0"/>
          </a:p>
        </p:txBody>
      </p:sp>
      <p:sp>
        <p:nvSpPr>
          <p:cNvPr id="15" name="Text 5"/>
          <p:cNvSpPr txBox="1"/>
          <p:nvPr/>
        </p:nvSpPr>
        <p:spPr>
          <a:xfrm>
            <a:off x="6803148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Болота, дельты и поймы показывают, как вода постоянно изменяет поверхность суши. Эти территории одновременно дают людям ресурсы и требуют осторожного отношения из-за наводнений.
</a:t>
            </a:r>
            <a:endParaRPr lang="en-US" sz="12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обеспеченности водой связаны не только с осадками, но и с испарением, рельефом и удалённостью от океанов. Это особенно заметно в засушливых районах.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воды больше всего, а где их не хватает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водой обеспечены северные и влажные районы, а дефицит характерен для внутренних и сухих территорий. Природные условия здесь определяют жизнь людей.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природно-географических особенностей Евразии по школьному курсу географии.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вод Евразии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рек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реки страдают от промышленных и бытовых стоков. Загрязнение ухудшает качество воды, вредит рыбам и делает её менее пригодной для питья и хозяйства.
</a:t>
            </a:r>
            <a:endParaRPr lang="en-US" sz="1120" dirty="0"/>
          </a:p>
        </p:txBody>
      </p:sp>
      <p:sp>
        <p:nvSpPr>
          <p:cNvPr id="12" name="Text 3"/>
          <p:cNvSpPr txBox="1"/>
          <p:nvPr/>
        </p:nvSpPr>
        <p:spPr>
          <a:xfrm>
            <a:off x="2003627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воды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областях Центральной Азии и на юге материка пресной воды часто не хватает. Это особенно заметно там, где мало осадков и велико испарение.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3737253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Обмеление Арала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Аральское море сильно сократилось из-за уменьшения притока речных вод. Это стало одной из самых известных экологических проблем Евразии и изменило жизнь вокруг него.
</a:t>
            </a:r>
            <a:endParaRPr lang="en-US" sz="1088" dirty="0"/>
          </a:p>
        </p:txBody>
      </p:sp>
      <p:sp>
        <p:nvSpPr>
          <p:cNvPr id="14" name="Text 5"/>
          <p:cNvSpPr txBox="1"/>
          <p:nvPr/>
        </p:nvSpPr>
        <p:spPr>
          <a:xfrm>
            <a:off x="5470878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муссонных районах летние дожди могут вызывать сильные паводки и наводнения. Они разрушают дома, дороги и посевы, а также создают угрозу для людей.
</a:t>
            </a:r>
            <a:endParaRPr lang="en-US" sz="1122" dirty="0"/>
          </a:p>
        </p:txBody>
      </p:sp>
      <p:sp>
        <p:nvSpPr>
          <p:cNvPr id="15" name="Text 6"/>
          <p:cNvSpPr txBox="1"/>
          <p:nvPr/>
        </p:nvSpPr>
        <p:spPr>
          <a:xfrm>
            <a:off x="7204485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Население, промышленность и сельское хозяйство постоянно увеличивают расход воды. Поэтому всё важнее становятся экономия ресурсов, современная очистка и бережное использование рек.
</a:t>
            </a:r>
            <a:endParaRPr lang="en-US" sz="108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Питьевая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 дают людям воду для питья и бытовых нужд. Без надёжных источников пресной воды невозможно развитие городов, сельских поселений и всей инфраструктуры.
</a:t>
            </a:r>
            <a:endParaRPr lang="en-US" sz="1288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для орошения полей и выращивания культур в засушливых районах. Благодаря рекам земледелие становится возможным там, где дождей недостаточно.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используются для судоходства, а на них строят гидроэлектростанции. Это помогает перевозить грузы и получать электроэнергию для городов и предприятий.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Заселение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вдоль рек возникали первые поселения и крупные города. Люди выбирали такие места, потому что рядом было легче добывать воду, ловить рыбу и вести торговлю.
</a:t>
            </a:r>
            <a:endParaRPr lang="en-US" sz="1315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вод для жизни людей и хозяйства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 рациональное использование вод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этапы бережного водопользования и защиты водных объектов.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Евразия: материк воды и контрастов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Гидрография Евразии сочетает огромные реки, большие озёра, моря, ледники, болота и районы внутреннего стока. Всё это делает воды материка важнейшим природным богатством, которое нужно беречь.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2026-06-02T12:47:18Z</dcterms:created>
  <dcterms:modified xsi:type="dcterms:W3CDTF">2026-06-02T12:47:18Z</dcterms:modified>
</cp:coreProperties>
</file>