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Нарушения работы эндокринной системы и их предупреждение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управляет ростом, развитием и обменом веществ в организме подростка.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выделяют гормоны, влияющие на рост и настроение. В подростковом возрасте гормональные изменения особенно активны и чувствительны к образу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эндокринной системы в подростковом возрасте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железы эндокринной системы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«главный регулирующий центр»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работу других желез, выделяет гормоны роста и влияния на репродуктивную систему. Он расположен в центре мозга и управляет многими процессами.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регулятор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на шее, щитовидная железа вырабатывает тироксин, который регулирует скорость обмена веществ и влияет на энергию и развитие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защита от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небольшие железы над почками вырабатывают кортизол, помогающий организму адаптироваться к стрессу и поддерживать равновесие.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— контроль сахара в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инсулин, регулирующий уровень глюкозы. От её работы зависит энергия, поступающая в клетки для роста и активности.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половое созревание, способствуют развитию костей и мышц, а также формированию эмоциональной сферы подростка.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гормонов обеспечивает активный физический рост и развитие интеллектуальных способностей в переходном возрасте.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гормонов может вызвать заторможенный рост, перепады настроения и сложности в обучении.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в период подросткового развития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гормонов и их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главные гормоны, железы их выработки и основные действия в организме подростка.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этих гормонов ведёт к серьёзным заболеваниям и ухудшению самочувствия.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эндокринных нарушений у подростков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колебания веса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увеличение или потеря веса могут сигнализировать о проблемах с гормональным фоном и требуют внимания специалиста.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усталость и сухость кожи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сильной усталости без видимых причин и сухость кожи нередко связаны с нарушением работы эндокринных желез.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нестабильность и бессонница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настроения и проблемы со сном часто отражают гормональные изменения, особенно в подростковом возрасте.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вызывающие нарушения эндокринной системы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предрасположенность повышает риск развития заболеваний при воздействии неблагоприятных факторов.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могут вызвать воспаление желез и нарушить нормальное образование гормонов.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питание и хронический стресс нарушают гормональный баланс и способствуют развитию патологий.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малоподвижный образ жизни усугубляют состояние эндокринной системы.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эндокринных заболеваний среди подростков в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последнее десятилетие отмечен рост обращений к врачам по вопросам эндокринных болезней среди школьников.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заболеваемости требует особого внимания к профилактике и ранней диагностике у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как распространённое эндокринное заболевание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Инсулинозависимый диабет часто развивается у подростков в возрасте 10–14 лет и требует постоянного медицинского контроля.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непрерывную жажду, частое мочеиспускание и повышенную утомляемость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болезни необходимы регулярный мониторинг сахара, диета и умеренная физическая активность.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развития диабета 1 типа у подростков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нарушения инсулинового обмена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щитовидной железы и их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йода в работе щитовидной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нарушает синтез гормонов щитовидной железы, что ведёт к её увеличению и появлению зоба. Это негативно отражается на росте и умственном развитии подростков, снижая их концентрацию и энергию.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у подростков: основные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выработки тиреоидных гормонов подростки могут испытывать усталость, замедленное мышление и ухудшение памяти. Это часто сопровождается отёками и бледностью кожи, влияя на общее самочувствие.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проявления заболеваний щитовидной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 заболеванием щитовидки часто наблюдаются симптомы в виде увеличения шеи, изменения голоса и проблем с кожей. Внешние изменения становятся заметными, что требует срочной медицинской диагностики.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659267"/>
            <a:ext cx="4867800" cy="21117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эндокринной 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различные факторы образа жизни влияют на работу эндокринных желез, подчёркивая значимость здоровых привычек для профилактики нарушений.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образ жизни снижает риск эндокринных сбоев и поддерживает гормональное равновесие у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витаминов и микроэлементов для профилактики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 синтеза гормонов щитовидной железы, предотвращая её патологическое увеличение и нарушения в обмене веществ.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поддерживает иммунитет и участвует в регуляции гормональной активности, способствуя стабильности работы всех эндокринных органов.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 поддерживает здоровье костей и мышц, что особенно важно в период интенсивного роста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активность: роль в предотвращении нарушений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способствуют нормализации эмоционального состояния и гормонального фона, что особенно важно для гармоничного развития подростков в период полового созревания.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улучшают обмен веществ, помогают контролировать вес и укрепляют сердечно-сосудистую систему, что снижает риск развития эндокринных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привычек на эндокринное здоровье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создают значительную нагрузку на гормональную систему, усугубляя возможные эндокринные нарушения, особенно у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существенно снижает вероятность развития гормональных дисбалансов и связанных с ними заболеваний.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медицинской профилактики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осмотры: важность ранней диагностики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позволяют выявить первые признаки эндокринных нарушений ещё до появления ярких симптомов, что облегчает лечение.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посещать эндокринолога не реже одного раза в год, особенно при семейной истории заболеваний или подозрительных изменениях состояния.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дисбаланса гормонов способствует предотвращению осложнений и улучшению качества жизни подростка.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 врачами и соблюдение рекомендаций снижают риски развития хронических эндокринных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гипогликемии: алгоритм первой помощи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симптомы не проходят, необходимо вызвать врача и обеспечить пострадавшему покой и контроль состояния до приезда скорой помощи.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снижения сахара нужно немедленно дать подростку съесть сладость, например, конфету или выпить сок, чтобы быстро повысить уровень глюкозы в крови.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диабетом часто испытывают тревожность и страх осложнений, что негативно сказывается на их повседневной жизни и успеваемости.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может привести к сниженной самооценке и социальной изоляции, затрудняя общение и интеграцию в коллектив.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специалистов помогает справиться с психологическими трудностями и улучшить качество жизни пациентов.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хронических эндокринных заболеваний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профилактических программ в школах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йодированной соли в школьных обедах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регионах введён обязательный выпуск школьных завтраков с йодированной солью. Этот подход снизил заболеваемость зобом и улучшил общее состояние здоровья школьников.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Физкультурные кружки для укрепления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спортивные секции в школах способствуют регулярной активности подростков, снижая риски эндокринных нарушений и повышая мотивацию к здоровому образу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о вреде курения и алкоголя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тематических уроков с демонстрацией последствий вредных привычек помогает формировать осознанное отношение к своему здоровью и уменьшать риск гормональных сбоев.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рекомендации для здоровья эндокринной системы подростков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правильного питания, активность, отказ от вредных привычек и регулярные медицинские осмотры являются основой профилактики эндокринных нарушений и сохранения здоровья.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2026-05-09T01:01:21Z</dcterms:created>
  <dcterms:modified xsi:type="dcterms:W3CDTF">2026-05-09T01:01:21Z</dcterms:modified>
</cp:coreProperties>
</file>