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Экстренная реанимационная помощь: действия, которые помогают сохранить жизнь
</a:t>
            </a:r>
            <a:endParaRPr lang="en-US" sz="1853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действия при остановке сердца и дыхания спасают мозг.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каждому подростку важно знать этот алгоритм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сердца и дыхания может случиться дома, в школе, на улице или на тренировке. Умение быстро распознать опасность и начать помощь делает школьника не только осторожнее, но и способным реально спасти чью-то жизнь.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4–6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помощи могут начаться необратимые повреждения мозга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совет по реанимации (ERC), рекомендации по базовой реанимации; American Heart Association (AHA), материалы по СЛР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особенно критично: кровь перестает доставлять кислород к органам, и состояние пострадавшего быстро ухудшается.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очевидца при внезапной остановке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базовом алгоритме первой помощи и реанимации.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безопасности места и состояния человека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подходом к пострадавшему нужно убедиться, что рядом нет огня, дыма, воды, электрического тока, движущегося транспорта или падающих предметов. Спасатель не должен сам стать пострадавшим.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 обратитесь к человеку и осторожно коснитесь его плеча. Если ответа нет, это тревожный признак, который требует немедленного перехода к следующему шагу без промедления.
</a:t>
            </a:r>
            <a:endParaRPr lang="en-US" sz="819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Смотреть, слушать и чувствовать дыхание нужно недолго. Если дыхание отсутствует или оно редкое, судорожное и не похоже на нормальное, помощь начинают сразу.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позвонить 112 как можно раньше и попросить окружающих принести автоматический наружный дефибриллятор, если он есть поблизости. Потеря времени здесь особенно опасна.
</a:t>
            </a:r>
            <a:endParaRPr lang="en-US" sz="80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техника компрессий начинается с точного положения рук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расположить руки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ладони ставят в центр груди, вторую ладонь кладут сверху. Пальцы не должны давить на ребра или живот, чтобы не травмировать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надавливать на грудную клетку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держат прямыми и нажимают вертикально, используя вес корпуса. Для подростков и взрослых важны глубина 5–6 см, частота 100–120 нажатий в минуту и полное расправление груди после каждого нажатия.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непрерывные компрессии особенно важны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остановки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Компрессии заменяют работу сердца и помогают крови хоть в минимальном объеме доходить до мозга и сердечной мышцы.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ожидания скорой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вдохов компрессии сохраняют циркуляцию, поэтому пострадавшему легче дождаться помощи медиков.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лишняя пауза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остановки резко ухудшают эффект реанимации, поэтому важны ровный ритм, правильная глубина и как можно меньше перерывов.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вдохи и соотношение 30:2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30 компрессий, а затем 2 вдоха, если человек умеет это делать и может безопасно помочь.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вдох делают примерно за 1 секунду. Вдувание должно быть спокойным: грудная клетка должна лишь заметно подняться.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вдохом запрокидывают голову, приподнимают подбородок и зажимают нос, чтобы воздух пошел в легкие, а не выходил наружу.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сильный или слишком быстрый вдох не нужен. Если есть сомнение, лучше не задерживать компрессии и продолжать помощь без лишних пауз.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Автоматический наружный дефибриллятор: зачем он нужен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AED сразу после включения анализирует ритм сердца и сам подсказывает, нужен ли разряд. Устройство создано так, чтобы им мог воспользоваться даже очевидец без медицинского образования.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Электроды наклеивают на грудную клетку по схеме, изображенной на корпусе прибора. После этого важно внимательно слушать голосовые команды и не трогать пострадавшего во время анализа.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применение AED особенно важно при фибрилляции желудочков. В таких случаях шанс на выживание заметно выше, если дефибрилляция проводится без задержки.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время влияет на шансы выживания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начаты компрессии и использован AED, тем больше времени удается выиграть до приезда врачей.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быстро ухудшает прогноз, поэтому первые минуты после остановки сердца и дыхания наиболее важны.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на основе рекомендаций ERC и AHA по срочности начала СЛР и дефибрилляции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16387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88387"/>
            <a:ext cx="720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720244"/>
            <a:ext cx="720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помощи детям и младенцам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пути важнее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остановка часто начинается с проблем дыхания, поэтому сначала особенно важно быстро открыть дыхательные пути и убедиться, что воздух свободно проходит в лёгкие.
</a:t>
            </a:r>
            <a:endParaRPr lang="en-US" sz="887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компрессии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младенцев нажатия выполняют двумя пальцами в нижней половине груди. Движения должны быть короткими и точными, чтобы не повредить нежные ткани.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Вдохи не откладывают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подготовка, после компрессий делают вдохи раньше, чем у взрослого пострадавшего. Для ребёнка это особенно важно, когда причиной стало нарушение дыхания.
</a:t>
            </a:r>
            <a:endParaRPr lang="en-US" sz="872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не должна быть чрезмерной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помощи младенцу и ребёнку главное — не нажимать слишком сильно и не торопиться. Безопасная техника даёт поддержку кровообращению и снижает риск травмы.
</a:t>
            </a:r>
            <a:endParaRPr lang="en-US" sz="90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63380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действий у взрослых, детей и младенцев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реанимации зависят от возраста пострадавшего и размера грудной клетки.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более младших пострадавших компрессии выполняют мягче и точнее, а у взрослых важнее сила и стабильный ритм.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базовой сердечно-лёгочной реанимации; сведения для наглядного сравнения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слабые или редкие нажатия не создают достаточного кровотока, поэтому мозг и сердце получают мало кислорода. Важно держать ровный темп и не снижать силу компрессий.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паузы между нажатиями резко уменьшают пользу реанимации. Остановки должны быть только короткими, например для анализа AED, разряда или смены спасателя.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положение рук, недостаточная глубина и слишком сильные вдохи мешают помощи и могут навредить. Руки ставят точно в центр груди и нажимают вертикально.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вызов 112 и попытка долго искать пульс у неподготовленного человека теряют драгоценное время. При сомнении лучше сразу начать помощь и вызвать взрослых или медиков.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проведении реанимации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почему прекращают реанимацию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основан на правилах базовой реанимации и принципе непрерывной помощи до появления признаков восстановления или прибытия медиков.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восстановления дыхания и действия после улучшения состояния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восстановлении говорят самостоятельное дыхание, кашель, движения, открытые глаза и более розовая кожа. Даже краткое улучшение требует внимательного наблюдения, потому что состояние может снова ухудшиться внезапно.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дышит сам, его аккуратно укладывают в устойчивое боковое положение и следят за дыханием до приезда медиков. Нельзя оставлять пострадавшего одного или прекращать наблюдение.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внезапной остановки сердца и дыхания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опасная ситуация возникает неожиданно, поэтому особенно важно быстро заметить потерю сознания и отсутствие нормального дыхания.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Сердечные причины преобладают у взрослых, а у детей заметнее удушье, утопление и травмы; профилактика должна учитывать возрастные риски.
</a:t>
            </a:r>
            <a:endParaRPr lang="en-US" sz="862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типовым причинам внезапной остановки сердца и дыхания; количественные веса условные, для наглядности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40220"/>
            <a:ext cx="720000" cy="64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779" y="1900220"/>
            <a:ext cx="63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опасных ситуаций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воде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заплывай слишком далеко, не ныряй в незнакомом месте и всегда соблюдай правила у воды. Осторожность снижает риск утопления и даёт время на помощь.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оголённые провода, неисправные приборы и розетки мокрыми руками. Правила безопасности с электричеством защищают от тяжёлых травм и остановки сердца.
</a:t>
            </a:r>
            <a:endParaRPr lang="en-US" sz="927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 лекарства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аллергия, внимательно проверяй состав пищи и не принимай лекарства без разрешения взрослых. Это помогает избежать опасной реакции и затруднения дыхания.
</a:t>
            </a:r>
            <a:endParaRPr lang="en-US" sz="913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вызов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номер 112 и научись кратко сообщать адрес, что случилось и сколько пострадавших. Чем раньше позвана помощь, тем меньше риск тяжёлых последствий.
</a:t>
            </a:r>
            <a:endParaRPr lang="en-US" sz="932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готовность очевидца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664802" y="1640733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Остановиться и собраться
</a:t>
            </a:r>
            <a:endParaRPr lang="en-US" sz="943" dirty="0"/>
          </a:p>
        </p:txBody>
      </p:sp>
      <p:sp>
        <p:nvSpPr>
          <p:cNvPr id="9" name="Text 2"/>
          <p:cNvSpPr txBox="1"/>
          <p:nvPr/>
        </p:nvSpPr>
        <p:spPr>
          <a:xfrm>
            <a:off x="1443956" y="2108697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сделать вдох, посмотреть вокруг и оценить, нет ли угрозы для себя и пострадавшего. Спокойствие помогает не терять время и действовать по порядку.
</a:t>
            </a:r>
            <a:endParaRPr lang="en-US" sz="1010" dirty="0"/>
          </a:p>
        </p:txBody>
      </p:sp>
      <p:sp>
        <p:nvSpPr>
          <p:cNvPr id="10" name="Text 3"/>
          <p:cNvSpPr txBox="1"/>
          <p:nvPr/>
        </p:nvSpPr>
        <p:spPr>
          <a:xfrm>
            <a:off x="5601619" y="2924326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 вызывает 112, другой приносит AED, третий освобождает место и помогает не мешать работе. Короткие команды делают действия команды быстрыми и понятными.
</a:t>
            </a:r>
            <a:endParaRPr lang="en-US" sz="1010" dirty="0"/>
          </a:p>
        </p:txBody>
      </p:sp>
      <p:sp>
        <p:nvSpPr>
          <p:cNvPr id="11" name="Text 4"/>
          <p:cNvSpPr txBox="1"/>
          <p:nvPr/>
        </p:nvSpPr>
        <p:spPr>
          <a:xfrm>
            <a:off x="5814460" y="2459211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Распределить задачи
</a:t>
            </a:r>
            <a:endParaRPr lang="en-US" sz="1066" dirty="0"/>
          </a:p>
        </p:txBody>
      </p:sp>
      <p:sp>
        <p:nvSpPr>
          <p:cNvPr id="12" name="Text 5"/>
          <p:cNvSpPr txBox="1"/>
          <p:nvPr/>
        </p:nvSpPr>
        <p:spPr>
          <a:xfrm>
            <a:off x="1664697" y="3161070"/>
            <a:ext cx="1612200" cy="2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Действовать до конца
</a:t>
            </a:r>
            <a:endParaRPr lang="en-US" sz="1037" dirty="0"/>
          </a:p>
        </p:txBody>
      </p:sp>
      <p:sp>
        <p:nvSpPr>
          <p:cNvPr id="13" name="Text 6"/>
          <p:cNvSpPr txBox="1"/>
          <p:nvPr/>
        </p:nvSpPr>
        <p:spPr>
          <a:xfrm>
            <a:off x="1443956" y="3629034"/>
            <a:ext cx="2020762" cy="7701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помощи нужно сохранять внимание и не паниковать. Если рядом есть другие люди, их можно подключить к встрече медиков и смене спасателя.
</a:t>
            </a:r>
            <a:endParaRPr lang="en-US" sz="1010" dirty="0"/>
          </a:p>
        </p:txBody>
      </p:sp>
      <p:sp>
        <p:nvSpPr>
          <p:cNvPr id="14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в первую очередь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пункты лучше держать в памяти как короткий алгоритм действий, а не как отдельные факты.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один элемент выпадает, эффективность помощи снижается. Лучший результат даёт точное выполнение всей последовательности.
</a:t>
            </a:r>
            <a:endParaRPr lang="en-US" sz="829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базовой реанимации; значения на диаграмме равны и используются для показа одинаковой важности шагов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ранние действия спасают жизнь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внезапной остановке сердца и дыхания решают первые минуты: безопасность, вызов 112, компрессии и AED. Чем раньше начата помощь, тем выше шанс дождаться врачей и сохранить жизнь.
</a:t>
            </a:r>
            <a:endParaRPr lang="en-US" sz="12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2026-05-21T02:17:36Z</dcterms:created>
  <dcterms:modified xsi:type="dcterms:W3CDTF">2026-05-21T02:17:36Z</dcterms:modified>
</cp:coreProperties>
</file>