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Адресация в Интернете: как устройства находят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Браузер ищет адрес сайта через домены, DNS и порты, а пакеты идут по маршрутам.
</a:t>
            </a:r>
            <a:endParaRPr lang="en-US" sz="2906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адресация стала основой глобальной сети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вырос из ARPANET, где адресов хватало. Но с миллиардами устройств понадобились более точные адреса и масштабирование: IPv4 оказался ограничен, поэтому развились NAT и IPv6 — чтобы каждый пакет дошёл до нужной службы.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IP-адрес — это числовой идентификатор интерфейса в сети, работающей по протоколу IP, чтобы отправитель мог направить пакет конкретному узлу или службе.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IPv4 использует 32 бита и записывается как четыре числа 0–255 через точки, а IPv6 — 128 бит и шестнадцатеричные группы через двоеточия.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IP-адрес и какие бывают его виды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бывают статическими и динамическими, а также публичными и частными: публичные доступны извне, частные применяются внутри локальных сетей.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96662"/>
            <a:ext cx="4750071" cy="2619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IPv4 и IPv6: сравнение основных характеристик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структуры адресов, возможностей и практических последствий для масштабирования Интернета.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IPv4 исторически удобен, но ограничен по объёму, поэтому IPv6 обеспечивает устойчивый запас для роста сети и устройств.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положения протоколов IPv4/IPv6 и документы IETF.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IPv4-адреса и маска подсети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и узел в одном адресе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IPv4-адрес делится на часть сети и часть узла. Маска подсети показывает, какие биты относятся к сети. Это определяет, с кем можно обмениваться напрямую внутри подсети.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подсети и префикс /24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255.255.255.0 соответствует префиксу /24: 24 бита — для адреса сети. Устройства с одинаковой сетевой частью образуют одну подсеть, а к остальным сетям обращаются через маршрутизатор.
</a:t>
            </a:r>
            <a:endParaRPr lang="en-US" sz="13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пакет находит адресата в сети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путь данных от ввода адреса до получения ответа; в локальной сети часто используется домашний роутер как шлюз по умолчанию.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DNS: система, которая связывает имена и IP-адреса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DNS (Domain Name System) нужен, потому что людям удобны имена, а маршрутизаторам и приложениям — IP-адреса. Он выполняет преобразование доменного имени в сетевой адрес.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цепочке обычно участвуют рекурсивный резолвер и серверы разных уровней: корневые, серверы доменных зон и авторитетные серверы конкретного домена.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записи определяет, что именно возвращается: A — IPv4, AAAA — IPv6, CNAME — псевдоним, который ведёт к другому имени. Так упрощают поддержку доменов.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DNS веб-адрес вроде www.example.ru работает привычно, а браузер получает конкретный IP-адрес для установления соединения.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доменного имени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всегда читается от более общего уровня к более частному: сначала зона, затем уточняющие части имени.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уровни помогает масштабировать управление доменами: каждому уровню соответствует отдельная зона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структуры имён домена; общая практика DNS-делегирования.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IPv4-адреса не маршрутизируются в Интернете и используются внутри локальных сетей. Они помогают обойти дефицит адресов и удобно объединять домашние устройства.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частным диапазонам относятся 10.0.0.0/8, 172.16.0.0/12 и 192.168.0.0/16. Их выбирают организации и пользователи для внутренней адресации без выхода в глобальную маршрутизацию.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адрес выдаётся провайдером и виден во внешней сети. Обычно в домашней сети у роутера один публичный адрес, а компьютеры, смартфоны и другие устройства — частные.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и частные адреса в локальной сети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2033" y="1426907"/>
            <a:ext cx="3438758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адресов и их назначение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IP-адресов и связанных адресов по назначению: внешний доступ, внутренняя связь, автоконфигурация и проверки.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адресов решают разные задачи: от внешнего доступа до временной работоспособности и диагностики служб.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TCP/IP и базовые сетевые стандарты.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 (Network Address Translation) преобразует частные адреса устройств во внутренней сети в один или несколько публичных адресов на границе с Интернетом. Поэтому роутер может «сводить» трафик десятков клиентов к внешнему IP без их прямой видимости.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практической точки зрения NAT стал ответом на дефицит IPv4-адресов и закрепился в домашних и офисных сетях. На схеме это выглядит как пересылка пакетов от внутренних хостов через роутер к адресу провайдера.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NAT: почему один внешний адрес обслуживает много устройств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IPv4-адресов стало не хватать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подпитывали смартфоны, облачные сервисы и интернет вещей: адрес нужен не только людям, но и сервисам, обновлениям и соединениям «в фоне».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масштабов показывает системный дефицит: IPv4 исчерпывается быстрее, чем растёт инфраструктура, тогда как IPv6 создаёт долгосрочный запас и гибкость.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Подсчёты адресного пространства: IETF-описания форматов IPv4/IPv6 (IPv4: 32 бита, IPv6: 128 бит); оценка «≈4,3 млрд» широко приводится в учебных материалах по IPv4.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Порты: адресация не только устройства, но и службы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 (80)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80 используется для веб-трафика по HTTP. На одном и том же IP-адресе он направляет входящие запросы браузера к нужному веб-приложению, отделяя его от других сервисов.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HTTPS (443)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443 применяют для HTTPS, когда данные передаются по зашифрованному каналу. Благодаря этому один сервер может обслуживать защищённые страницы, не смешивая их с другими типами трафика.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DNS (53)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53 предназначен для DNS-запросов. Через него клиент обращается к резолверу за IP-адресом доменного имени, а сервер отвечает, позволяя браузеру найти «где находится сайт».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SMTP (25)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25 часто связывают с SMTP — протоколом отправки почты. Так почтовый обмен не конфликтует с вебом и DNS, потому что маршрутизация трафика учитывает и адрес, и порт.
</a:t>
            </a:r>
            <a:endParaRPr lang="en-US" sz="12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открытии сайта в браузере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поиска адреса домена и установление соединения на основе DNS и IP. Порт часто бывает 443 для HTTPS.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адресным пространством Интернета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IANA координирует глобальное распределение IP-адресов и доменных зон, чтобы в Интернете существовали уникальные идентификаторы. Без такой координации маршрутизация и поиск ресурсов быстро превращались бы в конфликтные ситуации.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интернет-регистраторы, включая RIPE NCC, распределяют выделенные ресурсы среди провайдеров и организаций в своей зоне ответственности. Они также поддерживают процессы регистрации и помогают вести учёт назначений.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Регистраторы доменов оформляют делегирование имён, связывая доменные записи с инфраструктурой, которая обеспечивает их работу. В результате адреса и домены остаются согласованными во всём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Маршрутизация: как пакет выбирает путь через сеть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«следующих шагов» между отправителем и получателем, тем чаще растут суммарная задержка и число задействованных узлов. На практике это измеряется трассировкой маршрута.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пакет ориентируется на next hop, путь формируется последовательно. Таблицы маршрутизации и протоколы внутри и между сетями определяют, куда передавать трафик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Принципиальные сведения о маршрутизации и next hop: общие практики маршрутизаторов, описания OSPF и BGP в документах IETF (точные эмпирические значения в диаграмме не привязаны к конкретному измерению).
</a:t>
            </a:r>
            <a:endParaRPr lang="en-US" sz="8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адресации и типичные сетевые риски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DNS-запросов может направить пользователя на поддельный ресурс. Тогда браузер получает «не тот» IP-адрес, и соединение устанавливается с мошенническим сервером вместо настоящего сайта.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настройке NAT или правил доступа иногда приводят к утечкам публичного IP и появлению лишних точек входа. В результате домашняя сеть становится уязвимее, даже если изначально задумывалась как закрытая.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IPv6 сохраняются риски атак на механизмы автоматической конфигурации, включая фальшивые Router Advertisement. Дополнительно опасны ошибки маршрутизации и неправильная фильтрация трафика на границе сети.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адресации — это не только про доступность. Она напрямую связана с конфиденциальностью пользователей и целостностью соединений: корректные настройки и контроль трафика снижают вероятность компрометации.
</a:t>
            </a:r>
            <a:endParaRPr lang="en-US" sz="108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адресов в повседневных сценариях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часто встречающихся адресов помогают различать локальную работу, обращение к собственному компьютеру, внешние сервисы и доменные имена.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сценарии могут сосуществовать разные «уровни» адресации: IP для доставки пакетов, доменные имена для удобства и специальные адреса для тестирования и локальной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сетевые примеры и справочные материалы по адресации; диапазон 2001:db8::/32 используется для документации.
</a:t>
            </a:r>
            <a:endParaRPr lang="en-US" sz="9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38543" y="2679413"/>
            <a:ext cx="329428" cy="37649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пользователь для базовой диагностики сети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IP, домен и порт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Учащийся должен уверенно отличать числовой адрес от имени и понимать роль порта как «точки входа» для конкретного приложения. Это упрощает поиск причины: что именно не работает — имя, узел или служба.
</a:t>
            </a:r>
            <a:endParaRPr lang="en-US" sz="1274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работу DNS и NAT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знать, что DNS отвечает за перевод имени в адрес, а NAT связывает внутренние устройства с внешним миром. Тогда при сбоях проще сформулировать гипотезу: проблема в резолвинге или в выходе в Интернет.
</a:t>
            </a:r>
            <a:endParaRPr lang="en-US" sz="1274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ping для проверки связности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ping помогает быстро оценить, отвечает ли хост на сетевом уровне. Если имя уже известно, но соединение не устанавливается, ping позволяет отделить проблемы маршрута от проблем приложения или порта.
</a:t>
            </a:r>
            <a:endParaRPr lang="en-US" sz="1274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Применять nslookup и tracert для локализации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nslookup уточняет, как DNS возвращает адрес, а tracert показывает маршрут и где появляются задержки или обрывы. Вместе они помогают определить: сбой возникает на этапе имени, перехода между узлами или доставки пакетов.
</a:t>
            </a:r>
            <a:endParaRPr lang="en-US" sz="1165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частные диапазоны IPv4 и распознавать IPv6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диапазоны IPv4 помогают понять, что устройство не видно извне напрямую, а IPv6 имеет иной формат записей. Это снижает ошибки при диагностике и чтении настроек роутера и интерфейсов.
</a:t>
            </a:r>
            <a:endParaRPr lang="en-US" sz="12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адресация как язык Интернета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Адресация объединяет устройства, сайты и службы через IP, доменные имена, DNS, порты и маршруты передачи данных. IPv4 остаётся базой, а IPv6 обеспечивает рост. Понимание этих принципов помогает безопасно настраивать сеть и находить неполадки.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2026-05-12T16:41:59Z</dcterms:created>
  <dcterms:modified xsi:type="dcterms:W3CDTF">2026-05-12T16:41:59Z</dcterms:modified>
</cp:coreProperties>
</file>