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здоровья — основа полноценной жизни: основные идеи и темы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здоровья объединяет привычки и навыки для гармоничного физического и психического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здоровья в подростковом возрасте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— период интенсивного роста и перемен. Здоровье включает физическое, психологическое и социальное благополучие, формируя фундамент для будущей жизни каждого ребенка.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культуры здоровья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укрепляет тело и поддерживает энергетический баланс, что особенно важно для активного роста и развития подростков.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обеспечивает организм всеми необходимыми веществами для гармоничного функционирования и поддержания иммунитета.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дня помогает организму восстановиться и поддерживает продуктивность в учебе и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 и поддержание психоэмоционального равновесия уменьшают риски заболеваний и способствуют устойчивости к стрессам.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470927"/>
            <a:ext cx="3765900" cy="10245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нормы здорового образа жизни для подростка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Минздрава РФ 2023 года помогают сформировать полезные привычки и укрепить здоровье подростков.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этих норм значительно снижает риски ожирения, стоматологических проблем и хронической усталости.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её польза для здоровья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движения усиливают приток кислорода, стимулируют обмен веществ, способствуют укреплению костей и мышц, что жизненно важно в подростковом возрасте.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регулярно занимающиеся спортом, показывают лучшие способности к концентрации и учебе, что подтверждает важность ежедневной физической нагрузки.
</a:t>
            </a:r>
            <a:endParaRPr lang="en-US" sz="17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подростков: международные сравнения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Санкт-Петербурге подростки демонстрируют максимальную активность, а в удалённых регионах этот показатель значительно ниже.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спортивной активности указывает на необходимость улучшения инфраструктуры в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режима сна на здоровье подростка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ухудшает внимание и память, что затрудняет обучение и повседневную деятельность.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 минимум 8 часов с отходом ко сну до 23:00 важен для сохранения энергии и иммунитета.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недосып повышает риск развития депрессии и снижает мотивацию к учебе и саморазвитию.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гигиена: профилактика заболеваний и уверенность в себе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уход за телом, включая чистку зубов и мытьё рук, снижает вероятность заболеваний и помогает сохранить здоровье кожи и зубов.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ухоженный внешний вид способствуют формированию положительной самооценки и уверенности в общении у подростков.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сфер здоровья: комплексное влияние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разных аспектов здоровья друг на друга и на общее благополучие подростка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определяет настроение и способность адаптироваться к жизненным трудностям, что важно для успешного взросления.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техники и медитации помогают снизить стресс и укрепить внутренний баланс подростков.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играет ключевую роль в регулировании эмоций и сохранении психического равновесия.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общение с друзьями поддерживает мотивацию и способствует развитию социальных навыков.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эмоциональное благополучие подростков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вредных привычек на здоровье подростков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алкоголь, энергетики и наркотики оказывают серьёзное негативное воздействие на развивающийся организм подростка и формируют вредные модели поведения на всю жизнь.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до 80% привычек закладывается именно в подростковом возрасте, раннее вовлечение увеличивает сложности последующего отказа и повышает риск хронических заболеваний.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ВОЗ, ежегодно около 8,5% российских подростков курят, а 32% восьми- и девятиклассников употребляют алкоголь минимум раз в месяц.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37263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культуры здоровья: кто влияет?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и уроки здоровья формируют базу знаний и навыков для поддержания здоровья в будущем. Учителя играют роль авторитетных наставников.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родителей и родных задаёт модель поведения и отношение к здоровью, закладывая привычки с раннего детства.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окружение влияет на выбор образа жизни, поддерживает в трудные моменты и мотивирует к здоровым увлечениям.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популярные блогеры распространяют идеи здорового образа жизни, формируя общественные стандарты и поддерживая мотивацию подростков.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здоровье: умные устройства и приложения в быту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гаджеты измеряют активность и качество сна, помогая подросткам отслеживать свои достижения и ставить цели для улучшения здоровья.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Фитнес-браслеты и мотивация к движению
</a:t>
            </a:r>
            <a:endParaRPr lang="en-US" sz="1275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программы напоминают о необходимости пить воду и употреблять разнообразные продукты, способствуя формированию сбалансированного рациона.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для правильного питания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популяризируют здоровый образ жизни через челленджи и обмен рецептами, поддерживая интерес и вовлечённость молодёжи.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Онлайн-челленджи и спорт в соцсетях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для школьников: правила и риски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содержать сбалансированное соотношение белков, жиров и углеводов для гармоничного развития организма и поддержания энергии в течение дня.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 негативно сказывается на концентрации внимания, повышает риск желудочно-кишечных заболеваний и снижает успешность в учёбе.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ежедневно съедать минимум 400 граммов овощей и фруктов для снабжения организма витаминами и пищевыми волокнами.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жидкости приводит к усталости, головным болям и снижению работоспособности. Частое потребление сладких напитков повышает риски ожирения и кариеса.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1,5–2 литра
</a:t>
            </a:r>
            <a:endParaRPr lang="en-US" sz="606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рекомендованный объём чистой воды, необходимый для поддержания оптимального функционирования организма школьника 12 лет.
</a:t>
            </a:r>
            <a:endParaRPr lang="en-US" sz="1175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как способ укрепления иммунитета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повышает устойчивость организма к неблагоприятным факторам окружающей среды и снижает восприимчивость к инфекциям.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 методы обтирания холодной водой и контрастного душа, которые стимулируют кровообращение и общий тонус.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открытое проветривание помещений и прогулки на свежем воздухе укрепляют защитные функции организма и улучшают самочувствие.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Роспотребнадзора, систематическое закаливание уменьшает частоту простудных заболеваний у детей на 45–60%.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хобби — вклад в психическое и социальное здоровье
</a:t>
            </a:r>
            <a:endParaRPr lang="en-US" sz="2328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творчеством стимулируют выработку гормонов радости, способствуют расслаблению и укрепляют нервную систему, помогая справляться со стрессом.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 развивают новые навыки, расширяют круг общения и поддерживают позитивный настрой, что способствует успешной адаптации и самовыражению подростков.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создают атмосферу заботы и формируют первые здоровые привычки, включая питание и режим дня.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близкие поддерживают позитивные установки, стимулируют к занятиям спортом и интересам, способствуют эмоциональной устойчивости.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через спорт и хобби укрепляет социальные связи и мотивацию сохранять здоровье.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трудные моменты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друзья помогают преодолевать стрессовые ситуации, снижая риск развития психоэмоциональных проблем.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друзья: поддержка и роль в формировании здоровья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600" y="1412720"/>
            <a:ext cx="3801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00" y="1412720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000" y="1412720"/>
            <a:ext cx="2715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2197" y="3239995"/>
            <a:ext cx="352950" cy="43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3900" y="3239995"/>
            <a:ext cx="380100" cy="43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здоровья и акции в российских школах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апреля — Всемирный день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Посвящён популяризации здорового образа жизни, проводятся тематические уроки и спортивные мероприятия.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мая — Всемирный день без табака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Организуются акции и лекции, направленные на профилактику курения среди школьников и формирование отрицательного отношения к табаку.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июня — Международный день защиты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мероприятия, подчеркивающие важность здоровья и безопасности детей во всех сферах жизни.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 здоровья и спортивные турниры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проходят конкурсы, массовые зарядки и соревнования, стимулирующие физическую активность среди учеников.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проекты «Здоровое будущее» и «Укрепление общественного здоровья»
</a:t>
            </a:r>
            <a:pPr algn="l" indent="0" marL="0">
              <a:lnSpc>
                <a:spcPct val="100000"/>
              </a:lnSpc>
              <a:buNone/>
            </a:pPr>
            <a:r>
              <a:rPr lang="en-US" sz="1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Нацелены на повышение медицинской грамотности и формирование правильных привычек у школьников через образовательные программы.
</a:t>
            </a:r>
            <a:endParaRPr lang="en-US" sz="12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за здоровье — залог успешного будущего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Формируя в подростковом возрасте полезные привычки, каждый создаёт фундамент для активной, здоровой и успешной жизни, способствуя гармоничному развитию и устойчивости к стрессам.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2026-05-09T13:40:16Z</dcterms:created>
  <dcterms:modified xsi:type="dcterms:W3CDTF">2026-05-09T13:40:16Z</dcterms:modified>
</cp:coreProperties>
</file>