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Законы Менделя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раскрывают закономерности наследования признаков на примере гороха.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и открытия Грегора Менделя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наследование было загадкой. Мендель выбрал горох для опытов благодаря различимым признакам и возможности контролировать опыление. Его работы 1866 года стали основой генетики, хоть и были забыты на 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факты о жизни Менделя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годы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Грегор Мендель родился в 1822 году в Силезии и получил образование в Венском университете. Уже тогда проявлялся интерес к естественным наукам.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монаха и учёного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монахом-августинцем, Мендель преподавал биологию и физику. Его научные опыты проводились в монастырской лаборатории с высокой точностью.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 генетику через математику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применял математические методы для анализа потомства гороха, что стало инновационным подходом в изучении наследственности.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975" y="1479277"/>
            <a:ext cx="3967425" cy="22742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3650" y="1472027"/>
            <a:ext cx="3967425" cy="227429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выбора гороха для опытов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2840" y="3894060"/>
            <a:ext cx="3957300" cy="4484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Чёткие наследуемые признаки
</a:t>
            </a:r>
            <a:pPr algn="l" indent="0" marL="0">
              <a:lnSpc>
                <a:spcPct val="100000"/>
              </a:lnSpc>
              <a:buNone/>
            </a:pPr>
            <a:r>
              <a:rPr lang="en-US" sz="4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обладает разнообразными устойчивыми признаками — цветом, формой семян и стручков, цветом цветков — что позволяет легко наблюдать изменения в потомстве.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4723371" y="3894060"/>
            <a:ext cx="3957207" cy="4485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проведения экспериментов
</a:t>
            </a:r>
            <a:pPr algn="l" indent="0" marL="0">
              <a:lnSpc>
                <a:spcPct val="100000"/>
              </a:lnSpc>
              <a:buNone/>
            </a:pPr>
            <a:r>
              <a:rPr lang="en-US" sz="4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Горох быстро меняет поколения, и его цветки легко поддаются искусственному опылению, что даёт исследователю контроль над скрещиванием и чистоту результатов.
</a:t>
            </a:r>
            <a:endParaRPr lang="en-US" sz="100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единообразия первого поколения (I закон Менделя)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92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гомозиготных родителей с разными признаками все особи поколения F1 идентичны по фенотипу и проявляют только доминантный признак.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36145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в первом поколении не проявляется, хотя остаётся в генотипах, скрываясь за доминирующим аллелем.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307932" y="2724004"/>
            <a:ext cx="2286000" cy="17336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закон показывает, что наследование строго подчиняется определённым правилам и можно предсказать форму следующего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021" y="1518050"/>
            <a:ext cx="2543558" cy="33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скрещивания гороха по цвету семян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3384754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с жёлтыми (AA) и зелёными (aa) семенами дают потомство F1 с жёлтыми семенами. Жёлтый цвет доминирует, поэтому зелёный признак не проявляется.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216445" y="2744268"/>
            <a:ext cx="2253600" cy="14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Зелёный цвет семян становится рецессивным и остаётся скрытым в гетерозиготном генотипе Aa, который проявится лишь в последующих поколениях.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первого закона Менделя: Скрещивание гомозигот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аллелей и проявление доминантного признака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расщепления второго поколения (II закон Менделя)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568239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скрещивании гибридов F1 между собой (Aa × Aa) у потомства наблюдается разделение признаков с определёнными пропорциями.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783052" y="1504950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75 % потомков проявляют доминантный признак, а примерно 25 % — рецессивный, соотношение фенотипов составляет 3:1.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618121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Расщепление признаков подтверждает, что аллели наследуются независимо и проявляются в новых комбинациях во втором поколении.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32933" y="3262313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закон объясняет появление у потомства разнообразия, что важно для понимания механизмов наследственности.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расщепления признаков у гороха (F2-поколение)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 более чем 7000 растениям подтверждают ожидаемое соотношение 3:1 между жёлтыми и зелёными семенами.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Mendel, 1866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Менделя доказали точность теоретических предсказаний о генетическом расщеплении.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96878"/>
            <a:ext cx="4486275" cy="24938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гороха, исследованные Менделем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изучил 7 чётко отличающихся признаков гороха, выявляя их наследование в чистых линиях и гибридах.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Mendel, 1866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разных признаков позволило выявить универсальные закономерности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832" y="1609130"/>
            <a:ext cx="2542964" cy="3238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и рецессивные признаки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48704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доминантные признаки?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признак проявляется у потомков первого поколения, даже если присутствует только один доминантный аллель. Он определяет внешний вид и подавляет рецессивный вариант в гибриде.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6264081" y="1862071"/>
            <a:ext cx="2253600" cy="22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проявляются рецессивные признаки?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Рецессивный признак становится видимым только тогда, когда оба аллеля в паре одинаково рецессивны. Например, у гороха зелёный цвет семян проявляется только при наличии двух рецессивных аллелей.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гомозиготности и гетерозиготности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299883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наследовании проявляются преимущественно во втором поколении, когда можно наблюдать расщепление признаков вследствие комбинаций аллелей.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634889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Гомозигота — организм с двумя одинаковыми аллелями, обеспечивающими стабильное проявление признака, будь он доминантным или рецессивным.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478102" y="2571751"/>
            <a:ext cx="2253665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Гетерозигота содержит два разных аллеля и по внешним признакам похожа на гомозиготу с доминантным аллелем, скрывающим рецессивный.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Генерация гамет и оплодотворение: как образуется потомство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наследования аллелей от родителя к потомству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 несколькими признаками: дигибридное скрещивание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77985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скрещивал растения, учитывая две пары признаков, например цвет и форму семян, чтобы проверить связь наследования этих признаков.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814236" y="2571751"/>
            <a:ext cx="1772559" cy="19071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Появившийся результат — признаки наследуются независимо друг от друга, если гены расположены в разных хромосомах.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623990" y="1685875"/>
            <a:ext cx="2942026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легло в основу третьего закона Менделя — закона независимого наследования признаков.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623990" y="3410084"/>
            <a:ext cx="2038270" cy="12813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Дигибридное скрещивание позволило Менделю понять, как несколько признаков передаются одновременно, не нарушая закономерностей первого и второго законов.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дигибридного скрещивания: соотношение 9:3:3:1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результатов на более чем 5000 растениях показала стабильное распределение фенотипов в соответствии с теорией Менделя.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Mendel, 1866; современные пересчёты, 2024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независимость наследования разных признаков и точность Менделевского закона о сочетании аллелей.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независимого сочетания признаков (III закон Менделя)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пара аллелей наследуется независимо от других пар, если они локализованы на отдельных хромосомах.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79355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приводит к разнообразию комбинаций признаков в потомстве, что наблюдается при дигибридных скрещиваниях.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82682" y="1678784"/>
            <a:ext cx="1931478" cy="2507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у гороха цвет цветков и форма семян передаются независимо, позволяя предсказывать разнообразие признаков.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900" y="1351967"/>
            <a:ext cx="8340000" cy="15393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законов Менделя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976028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не работают для генов, сцепленных в одной хромосоме, где наследование связано и не подчиняется независимому распределению.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872488" y="3112486"/>
            <a:ext cx="2446548" cy="128111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Менделевские законы не объясняют полигенное наследование сложных признаков и влияние окружающей среды, проявляющееся у человека и животных.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217136" y="3178277"/>
            <a:ext cx="3038759" cy="12153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Менделевские законы не объясняют полигенное наследование сложных признаков и влияние окружающей среды, проявляющееся у человека и животных.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2742" y="1695597"/>
            <a:ext cx="328913" cy="37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24158" y="1695597"/>
            <a:ext cx="375600" cy="375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248" y="3214682"/>
            <a:ext cx="375600" cy="375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24158" y="3235548"/>
            <a:ext cx="375600" cy="33386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открытий Менделя на развитие генетики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1237000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генетики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заложил фундамент для науки о наследственности, развив методы экспериментов и математический анализ закономерностей.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5491925" y="1695600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Открытия позволили создавать новые сорта с желаемыми признаками, повышая урожайность и устойчивость растений.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237000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наследственных законов в животноводство улучшило качество пород и здоровье животных.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5491925" y="3214679"/>
            <a:ext cx="3033900" cy="10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Менделевские принципы используются для диагностики и прогнозирования наследственных заболеваний у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законов Менделя сегодня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новых сортов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Ученые используют законы Менделя для выведения устойчивых к болезням и климатическим условиям культур, что повышает продовольственную безопасность.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наследственных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консультации и тесты основаны на менделевских закономерностях, позволяя выявлять риски наследственных патологий.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изучение генетики в школах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наследственности вводятся в школьные программы, помогая подросткам понять биологические принципы и развитие науки.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 — ключ к пониманию наследственности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35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Менделя позволили раскрыть фундаментальные принципы наследования, сформировав основу для современной биологии, медицины и аграрных наук.
</a:t>
            </a:r>
            <a:endParaRPr lang="en-US" sz="357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2026-05-08T05:39:33Z</dcterms:created>
  <dcterms:modified xsi:type="dcterms:W3CDTF">2026-05-08T05:39:33Z</dcterms:modified>
</cp:coreProperties>
</file>