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00" y="7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81850" y="977900"/>
            <a:ext cx="6658200" cy="21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комплекс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команда для открытия, проверки и пользы.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981849" y="2009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71750" y="1314"/>
            <a:ext cx="6572100" cy="51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 связанная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комплекс — это сеть лабораторий, институтов, площадок, вычислительных систем и специалистов, которые вместе решают задачи науки и практики.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Лаборатория, институт, центр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 работает с измерениями и образцами. Здесь проверяют свойства веществ, проводят опыты и получают точные данные, на которых строятся первые выводы.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объединяет несколько направлений исследований. Он помогает искать ответы на сложные вопросы, сравнивать результаты и развивать долгие научные проекты.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909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центр связывает разные команды и ресурсы. В нём проще координировать оборудование, специалистов, сроки и совместные задачи.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909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образуют научный город. Идея проходит путь от замысла и проверки до отчёта, обсуждения и применения в 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научный комплекс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создавать лекарства и методы диагностики, чтобы врачи могли точнее понимать состояние человека и быстрее подбирать лечение.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даёт новые материалы и технологии, которые делают технику прочнее, легче и безопаснее в повседневном использовании.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4920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разрабатывают решения для более чистой энергии и контроля за природой, включая климат, воздух и воду.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4920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исследований улучшают спортинвентарь, датчики и устройства, которыми люди пользуются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людей, помещений, приборов, данных и управления в одном исследовательском процессе.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научный комплекс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483" y="1180556"/>
            <a:ext cx="308984" cy="247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15963" y="1180556"/>
            <a:ext cx="308984" cy="2471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48444" y="1180556"/>
            <a:ext cx="308984" cy="24718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86917" y="1155650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19397" y="1155650"/>
            <a:ext cx="297000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он состоит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83482" y="1557225"/>
            <a:ext cx="1610726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Исследовательские группы задают вопросы, наблюдают явления и выдвигают идеи. Именно они определяют, что нужно проверить первым, чтобы проект двигался вперёд.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015962" y="1557225"/>
            <a:ext cx="1610726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разработки превращают результаты опыта в рабочие решения. Они помогают сделать метод, устройство или материал удобным для дальнейшего применения.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748443" y="1557225"/>
            <a:ext cx="1610726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Вычислительные лаборатории считают модели, сравнивают варианты и обрабатывают большие массивы данных. Без них сложные задачи решались бы намного медленнее.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480923" y="1557225"/>
            <a:ext cx="1610726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образцов сохраняют материалы, пробирки и записи так, чтобы к ним можно было вернуться позже и повторить проверку.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3404" y="1557225"/>
            <a:ext cx="1610726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безопасности следит за порядком, инструкциями и защитой людей. Она помогает работать аккуратно и избегать опасных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Лаборатории и опытные площадки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74899" y="12116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лаборатория позволяет измерить свойства вещества или растения в контролируемых условиях. Так легче понять, что именно влияет на результат.
</a:t>
            </a:r>
            <a:endParaRPr lang="en-US" sz="1236" dirty="0"/>
          </a:p>
        </p:txBody>
      </p:sp>
      <p:sp>
        <p:nvSpPr>
          <p:cNvPr id="11" name="Text 3"/>
          <p:cNvSpPr txBox="1"/>
          <p:nvPr/>
        </p:nvSpPr>
        <p:spPr>
          <a:xfrm>
            <a:off x="3974899" y="20657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деле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Опытная площадка показывает, как идея ведёт себя вне стен здания. Здесь проверяют прочность, устойчивость и работу приборов в реальной среде.
</a:t>
            </a:r>
            <a:endParaRPr lang="en-US" sz="1236" dirty="0"/>
          </a:p>
        </p:txBody>
      </p:sp>
      <p:sp>
        <p:nvSpPr>
          <p:cNvPr id="12" name="Text 4"/>
          <p:cNvSpPr txBox="1"/>
          <p:nvPr/>
        </p:nvSpPr>
        <p:spPr>
          <a:xfrm>
            <a:off x="3974899" y="29199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материалов важно увидеть реакцию на тепло, влажность и нагрузку. Такие испытания помогают выбрать лучший вариант для дальнейшей работы.
</a:t>
            </a:r>
            <a:endParaRPr lang="en-US" sz="1236" dirty="0"/>
          </a:p>
        </p:txBody>
      </p:sp>
      <p:sp>
        <p:nvSpPr>
          <p:cNvPr id="13" name="Text 5"/>
          <p:cNvSpPr txBox="1"/>
          <p:nvPr/>
        </p:nvSpPr>
        <p:spPr>
          <a:xfrm>
            <a:off x="3974899" y="37740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сплавы и датчики изучают по-разному, но цель одна — понять поведение объекта и сравнить его с ожиданиями.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3249151"/>
            <a:ext cx="4522200" cy="10839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и что они измеряют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приборы помогают увидеть, разделить или посчитать то, что не заметно напрямую.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 выбирают по задаче: одни увеличивают, другие измеряют состав, третьи разделяют смеси или считают модели.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научных приборов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575" y="100075"/>
            <a:ext cx="80016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культура лаборатории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373550" y="1340916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надевают защитную одежду и проверяют, какие вещества и приборы будут использоваться. Это снижает риск ошибок и защищает глаза, кожу и дыхание.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73550" y="3184251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рисков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читают инструкцию и отмечают возможные опасности. Если вещество неизвестно, его не трогают без разрешения и не смешивают случайно с другими.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72375" y="1340916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работы поддерживают порядок на столе, подписывают пробирки и не спешат. Чёткая организация помогает не перепутать образцы и результаты.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2375" y="3184251"/>
            <a:ext cx="3379800" cy="1408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об ошибке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идёт не так, нужно сразу сообщить взрослому или руководителю. В научной работе честность и быстрый сигнал об ошибке особенно важны.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гипотеза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вопроса рождается проверяемое предположение.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вопроса вырастает проверяемое предположение, которое направляет весь дальнейший опыт.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научного метода
</a:t>
            </a:r>
            <a:endParaRPr lang="en-US" sz="114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научного опыта: от исходного измерения к проверке и итоговому выводу.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исследование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повторные проверки помогают отличить закономерность от случайности.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вывод появляется после нескольких одинаковых проверок, а не после одной удачной попытки.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научного метода
</a:t>
            </a:r>
            <a:endParaRPr lang="en-US" sz="11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Данные, графики и выводы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для иллюстрации зависимости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часто строят графики прямо по серии измерений, чтобы увидеть не только итог, но и форму изменения процесса.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повышением температуры скорость растёт, а график помогает быстро увидеть эту закономерность.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вариантов можно просчитать, прежде чем запускать настоящий опыт.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вычисления позволяют быстро проверить тысячи вариантов без риска для людей, техники и материалов.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описание задач моделирования в науке
</a:t>
            </a:r>
            <a:endParaRPr lang="en-US" sz="11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2475" y="2318"/>
            <a:ext cx="6401700" cy="51388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внутри и снаружи
</a:t>
            </a:r>
            <a:endParaRPr lang="en-US" sz="2991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12153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рабочий поток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комплекса исследователи, инженеры и аналитики передают друг другу образцы, файлы и замечания, чтобы не терять время на лишние переделки и быстрее находить ошибки.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295105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партнёрами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помогают университеты, больницы, заводы и музеи науки: одни дают знания и оборудование, другие — реальные задачи, данные и площадки для проверки идей.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30200" y="346868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пользы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делают результат полезнее: опыт из одной области подсказывает решение в другой, а школьники видят, как наука работает не в учебнике, а в 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и рецензирование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Оформить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авторы оформляют результаты в понятный текст: указывают цель, метод, данные и вывод. Так другим специалистам легче понять, что именно было сделано и почему.
</a:t>
            </a:r>
            <a:endParaRPr lang="en-US" sz="1341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отзыв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материалы отправляют на проверку коллегам. Рецензенты читают их внимательно, замечают слабые места и задают вопросы, которые помогают улучшить качество исследования.
</a:t>
            </a:r>
            <a:endParaRPr lang="en-US" sz="1265" dirty="0"/>
          </a:p>
        </p:txBody>
      </p:sp>
      <p:sp>
        <p:nvSpPr>
          <p:cNvPr id="11" name="Text 4"/>
          <p:cNvSpPr txBox="1"/>
          <p:nvPr/>
        </p:nvSpPr>
        <p:spPr>
          <a:xfrm>
            <a:off x="484920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Улучшить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правок работа становится точнее и убедительнее. Если выводы выдерживают проверку, их можно публиковать в журнале, представить на конференции или использовать дальше.
</a:t>
            </a:r>
            <a:endParaRPr lang="en-US" sz="1248" dirty="0"/>
          </a:p>
        </p:txBody>
      </p:sp>
      <p:sp>
        <p:nvSpPr>
          <p:cNvPr id="12" name="Text 5"/>
          <p:cNvSpPr txBox="1"/>
          <p:nvPr/>
        </p:nvSpPr>
        <p:spPr>
          <a:xfrm>
            <a:off x="484920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знание общим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сохраняет результат для других учёных и для общества. Благодаря этому знания не теряются и могут стать основой для новых открытий и технологий.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запись результатов должна быть правилом в каждом исследовании.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данные записаны честно и проверяются повторно, доверие к исследованию растёт. В науке важны прозрачность, согласие участников и аккуратность на каждом этапе.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принципы научной работы
</a:t>
            </a:r>
            <a:endParaRPr lang="en-US" sz="111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разработки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Идея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начинается с идеи или проблемы: нужно понять, что именно следует улучшить, проверить или объяснить. На этом этапе формулируют цель и ожидаемый результат.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Прототип и 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создают прототип и проверяют его в деле. Если решение работает, его дорабатывают, уточняют и сравнивают с другими вариантами, чтобы сделать надёжнее.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Продукт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успешных проверок решение внедряют как продукт или технологию. Его начинают использовать в школе, на предприятии, в клинике или в других реальных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4400" y="1445051"/>
            <a:ext cx="4714800" cy="22533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44650" y="128125"/>
            <a:ext cx="47148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чем занимается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99800" y="1647300"/>
            <a:ext cx="24801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специалисты выполняют разные задачи, но результат появляется только тогда, когда их работа соединяется в один процесс.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роль закрывает свой этап, поэтому комплекс работает быстрее и точнее, чем один специалист в одиночку.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144400" y="4076200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работы научного комплекса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о научном комплексе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комплекс — это люди, приборы, данные и правила, которые помогают превращать вопросы в проверенные ответы. Начинать можно с наблюдения, простого опыта и аккуратной проверки.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2026-07-27T01:00:18Z</dcterms:created>
  <dcterms:modified xsi:type="dcterms:W3CDTF">2026-07-27T01:00:18Z</dcterms:modified>
</cp:coreProperties>
</file>