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поэтесса Серебряного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Поэтесса, в чьих стихах звучат любовь, память и достоинство.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писала в эпоху войн, революций и репрессий. Ее стихи сохранили личные чувства человека и память о трагедиях целой страны, сочетая точность слова, сдержанность и сильное внутреннее напряжение.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перемен и испытаний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стихи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1889 год — рождение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Андреевна Горенко родилась под Одессой в семье, где ценили образование, культуру и чтение.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в Киеве и Царском Селе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училась в разных городах и рано начала писать стихи, постепенно выбирая путь литератора.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псевдонима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Ахматова она взяла по семейной легенде о татарском происхождении по линии матери.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 и литературная среда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пушкинской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 было связано с именем Пушкина и высокой русской поэтической традицией. Для юной Ахматовой это место стало школой вкуса, где особенно ценились точность, ясность и красота слова.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Гимназия и круг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среде формировались ее интерес к литературе и внимательность к деталям. Здесь она не только читала классиков, но и училась слышать живую речь, из которой позже вырос ее собственный стиль.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образ поэтессы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виды Царского Села помогают увидеть мир, в котором росла Ахматова. Спокойные улицы, старые здания и пушкинская атмосфера подчеркивают связь ее биографии с культурной памятью России.
</a:t>
            </a:r>
            <a:endParaRPr lang="en-US" sz="10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акмеизм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требовал точности и простоты выражения. Ахматова умела сказать о сложном несколькими короткими строками, не теряя глубины смысла.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Ясное слово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стихах важны конкретные детали: жест, взгляд, письмо, комната. Такие образы делают переживание зримым и очень личным.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образ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вошла в литературное объединение, где обсуждали мастерство стиха. Это помогло ей быстро стать заметной фигурой среди молодых поэтов.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«Цех поэтов»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ранняя лирика звучит мягко и вместе с тем тревожно. Краткая форма и ритм усиливают чувство внутренней драмы.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и напряжение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А. А. Ахматовой; обобщение по основным циклам и сборникам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 ее стихах личное чувство все чаще соединялось с размышлением о времени и судьбе людей.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сильная линия — переход от частной лирики к исторической памяти и нравственному выбору.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Ахматовой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«Вечер» и «Четки»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97000" y="2896775"/>
            <a:ext cx="34467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 — «Вечер»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сборник принес Ахматовой известность. В нем звучат короткие стихи о любви, ревности, разлуке и внутренней силе.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47175" y="1371725"/>
            <a:ext cx="34467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 — «Четки»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книга укрепила ее славу. Современники особенно отмечали точность психологических наблюдений и необычную выразительность ее голоса.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 фотографы часто стремились показать в Ахматовой не только внешность, но и силу характера. Ее высокий силуэт, строгий профиль и сдержанная поза стали узнаваемым культурным образом.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как характер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работы Амедео Модильяни и Натана Альтмана помогают увидеть, как по-разному можно передать один образ. В них сочетаются утонченность, загадочность и внутренняя сосредоточенность.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Модильяни и Альтмана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разных лет сохранили Ахматову для следующих поколений. По ним легко заметить, как вместе с возрастом менялся ее облик, но не исчезали достоинство и независимость.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как память эпохи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в культуре и искусстве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судьба и тяжелые испытания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пережила расставания, потерю близких и постоянную тревогу за родных. Ее личная жизнь оказалась связана с тяжелыми событиями эпохи.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болезненными стали гибель Николая Гумилева и арест сына Льва Гумилева. Эти события оставили глубокий след в ее душе и стихах.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испытаний поэтесса не отступала от чувства человеческого достоинства. Для нее были важны терпение, верность памяти и внутренняя стойкость.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опыт усилил выразительность ее поэзии. В ней особенно заметны мотивы ожидания, страха, утраты и тихой, но сильной надежды.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поэма «Реквием»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личная боль стала основой одного из главных произведений о репрессиях.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 делает текст особенно сильным: Ахматова не повышает голос, а говорит тихо и точно. Именно такая простота помогает почувствовать глубину трагедии и достоинство человека.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выросла из личного опыта ожидания у тюремных стен, где Ахматова видела страдание многих женщин. Из частной боли возникло художественное свидетельство о страшной эпохе репрессий.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«Реквиеме» звучат разные голоса: матери, жены, свидетеля и человека, который не может забыть увиденное. Благодаря этому личная история превращается в общую память народа.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«Реквием»: содержание и смысл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сборники и поэмы А. А. Ахматовой, хронология публикаций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Ахматовой показывают, как менялись ее темы: от любви и личных переживаний к исторической памяти и размышлению о прошлом.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позднее произведение, тем заметнее в нем историческая тема, память и нравственный смысл.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Анны Ахматовой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2704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9119" y="337145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87483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военных лет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войны Ахматова воспринималась как человек большой внутренней силы. Ее спокойный голос помогал сохранять мужество, когда вокруг были голод, страх и ежедневные потери.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Стойкость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Ленинграда сделала личную беду частью судьбы целого города. В поэзии Ахматовой сильнее звучит мысль о том, что боль одного человека связана с болью многих.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страдание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поэзия Ахматовой соединяет любовь к России с чувством ответственности. В ней личное переживание становится частью общей истории страны и народа.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стихи читали как нравственную опору. Они напоминали, что даже в тяжелые годы важно не терять достоинство, память и человеческую правду.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поддержки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Петербурге и эпохе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работа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размышляет не только о прошлом, но и о вине, утрате и ответственности памяти. Поэтому поэма читается как разговор с историей, а не как простое воспоминание.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начала 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оживает Петербург начала XX века: его улицы, салоны, литературные встречи и лица людей. Эти картины создают ощущение ушедшего, но не забытого мира.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по хронологии творчества А. А. Ахматовой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изменение интонации влияли не только личные события, но и история страны: войны, репрессии и долгие годы молчания усиливали трагический оттенок стихов.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интимной лирики Ахматова приходит к более строгому, исторически значимому слову, где память становится главной темой.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тон поэзии Ахматовой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награда показала, что значение ее поэзии вышло далеко за пределы России и было признано во всем мире.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временем международного признания Ахматовой и вручения ей почетной степени Оксфордского университета.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Оксфордский университет; биографические сведения об А. А. Ахматовой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пишет коротко и точно: одно слово у нее часто заменяет длинное объяснение. Благодаря этому стих звучит ясно и запоминается даже после первого чтения.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стихах важны недосказанность и внутреннее напряжение. Читатель чувствует скрытые переживания героини, хотя автор не рассказывает о них прямо и подробно.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играет живая, почти разговорная интонация. Она делает лирику Ахматовой близкой и понятной, но при этом сохраняет высокую культуру поэтической речи.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языка Ахматовой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тексты позднего периода А. А. Ахматовой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тексты Ахматовой часто обращены не только к личной судьбе, но и к людям, чьи имена и страдания нельзя позволить забыть.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становится не чувство само по себе, а память как нравственный долг перед прошлым.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позднего творчества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стихи учат говорить о чувствах без лишних слов и громких эффектов. Для школьников это хороший пример того, как простая речь может быть очень сильной.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помогает понять ценность достоинства, памяти и ответственности. Эти качества важны в любой эпохе, потому что они связаны с выбором человека и его характером.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творчество сохраняет связь с Петербургом, русской культурой и поэзией XX века. Поэтому Ахматова остается живым автором, а не только страницей из учебника.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Ахматова важна сегодня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Ахматова: поэт, которого помнят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создала поэзию, где личное чувство стало частью истории века. Ее стихи и сегодня помогают видеть красоту слова, силу памяти и достоинство человека.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2026-05-22T22:09:56Z</dcterms:created>
  <dcterms:modified xsi:type="dcterms:W3CDTF">2026-05-22T22:09:56Z</dcterms:modified>
</cp:coreProperties>
</file>