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Строевые приёмы и движение без оружия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движений, единый ритм и дисциплина в строю.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строевая подготовка нужна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Строевые приёмы учат действовать по команде, держать порядок и согласовывать движения с группой. Это основа организованности на уроках, линейках и торжественных построениях.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Строевая стойка: исходное положение для всех приёмов
</a:t>
            </a:r>
            <a:endParaRPr lang="en-US" sz="2248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Пятки вместе, носки развернуты по линии фронта на ширину ступни; ноги прямые, корпус собран и устойчив.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развернута, плечи находятся на одной линии, живот подтянут, а вес тела распределён равномерно.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опущены вдоль туловища, кисти выпрямлены, голова держится прямо, подбородок не опущен.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стойка задаёт единый старт для поворотов, шага и остановки без лишних движений.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тела и внешние признаки правильной выправки
</a:t>
            </a:r>
            <a:endParaRPr lang="en-US" sz="2215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Спина остаётся прямой без напряжения, корпус не раскачивается, а плечи и таз сохраняют симметрию в строю.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направлен вперёд, лицо спокойное, движения экономны и точны, что помогает сохранять собранность.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выправка заметна по неподвижности корпуса и одинаковому положению рук у всех обучающихся.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команда в строю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команда подаётся и переходит в действие.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на месте: направо, налево, кругом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направо выполняют на пятке правой ноги и носке левой, сохраняя вертикальное положение корпуса и чёткость опоры.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налево выполняют на пятке левой ноги и носке правой; руки остаются без лишних движений, корпус не наклоняется.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кругом делают через левое плечо с опорой на пятку левой ноги и носок правой, затем сразу фиксируют стойку.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Строевой шаг и его основные признаки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положение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начинается из собранной стойки: корпус подтянут, взгляд направлен вперёд, темп готов к движению.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рук и темп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движутся энергично и согласованно с шагом, что помогает удерживать ритм и прямолинейность движения.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 ноги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Нога выносится вперёд чётко и без лишнего напряжения, а шаг сохраняет одинаковую длину для всего строя.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и равнение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Ступня ставится уверенно, без рывка; корпус не отклоняется, а дистанция и равнение остаются сохранёнными.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направляющего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колонне направляющий задаёт скорость и направление движения, а остальные ориентируются на него. Это помогает сохранять единый темп и уменьшает рассогласованность.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колонне и сохранение дистанции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стройность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 и дистанция предупреждают столкновения при поворотах и остановках. Особенно важно удерживать их в тесном помещении, где любая ошибка сразу влияет на безопасность.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точности команды и качества выполнения
</a:t>
            </a:r>
            <a:endParaRPr lang="en-US" sz="2734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показано, как регулярная отработка влияет на качество строевых действий в учебной группе.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тренировки ошибки уменьшаются, а отклик на команду становится быстрее и увереннее.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теме, без привязки к реальным статистическим данным.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34765"/>
            <a:ext cx="4022400" cy="192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 входят в строевую подготовку и зачем они нужны.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взаимосвязаны: стойка задаёт начало, остальные приёмы обеспечивают точность и согласованность строя.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ОБЗР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строевой подготовки
</a:t>
            </a:r>
            <a:endParaRPr lang="en-US" sz="27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и возврат в исходное положение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выполняется по команде и требует немедленного прекращения шага без суеты. Корпус сохраняет собранность, а переход к строевой стойке должен выглядеть завершённым и точным.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прекращения движения ноги выравниваются, плечи остаются на одной линии, взгляд направлен вперёд. Важно не терять осанку и не допускать лишних движений руками или корпусом.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остановка показывает качество подготовки: в ней особенно заметны внимательность к команде, умение быстро фиксировать положение тела и сохранять порядок даже после активного 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Перестроение из одной шеренги в две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перестроении в учебном строю без оружия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87" y="1239180"/>
            <a:ext cx="185602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582" y="2811721"/>
            <a:ext cx="218019" cy="1744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8662" y="1239180"/>
            <a:ext cx="106058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Равнение, интервалы и дистанции в строю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Равнение по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Равнение помогает удерживать общий фронт строя прямым и аккуратным. Ориентиром служит соседний участник или заданная линия, поэтому каждый отвечает не только за себя, но и за общий порядок.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 в шеренге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 показывает расстояние между участниками по фронту. Он нужен для свободного положения рук, точного шага и безопасного выполнения поворотов, особенно в тесном помещении или на ограниченной площадке.
</a:t>
            </a:r>
            <a:endParaRPr lang="en-US" sz="137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 в глубину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 определяет расстояние между шеренгами или колоннами по глубине. При её соблюдении строю легче двигаться без столкновений, а остановка и перестроение проходят точно и безопасно.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выполнении строевых приёмов
</a:t>
            </a:r>
            <a:endParaRPr lang="en-US" sz="2447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ошибки часто возникают уже на первых повторениях, когда внимание распределяется между командой и движением. Поэтому важно отрабатывать приёмы медленно и последовательно.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 с силой, а с координацией и вниманием. Значит, основное улучшение даёт спокойная, систематическая отработка каждого элемента.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строевой подготовки; без привязки к конкретной статистической выборке.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безопасные и аккуратные занятия строевой подготовкой
</a:t>
            </a:r>
            <a:endParaRPr lang="en-US" sz="2054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внешний вид с первых минут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площадке строевой подготовки хорошо заметны чистая, удобная форма и обувь, которая не скользит и плотно держится на ноге. Именно такие детали позволяют сосредоточиться на движении, а не на неудобстве или поправлении одежды.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Дистанция, которая защищает от ошибок
</a:t>
            </a:r>
            <a:pPr algn="ctr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участники стоят так, чтобы не задевать друг друга при поворотах и перестроениях. На изображении это читается через ровные линии строя, одинаковую осанку и свободное пространство между людьми.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без лишних рисков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занятие требует ровного покрытия, отсутствия препятствий и внимательного контроля за стопой при разворотах. Такая обстановка помогает сохранять равновесие, особенно если движение идёт в одном темпе всей группы.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925990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55690"/>
            <a:ext cx="3435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40423"/>
            <a:ext cx="343500" cy="305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1438" y="1925990"/>
            <a:ext cx="25065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Строевая подготовка в школе и кадетских классах
</a:t>
            </a:r>
            <a:endParaRPr lang="en-US" sz="2647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Строевые приёмы делают линейки и церемонии более организованными. Участники учатся держать строй, сохранять внимание и действовать спокойно в присутствии всего коллектива.
</a:t>
            </a:r>
            <a:endParaRPr lang="en-US" sz="1393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кадетских классах строевая подготовка помогает выработать взаимную собранность и точность. Каждый ученик учится учитывать общий ритм, а не только собственное движение.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ОБЗР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ОБЗР отрабатывают базовые действия без оружия: стойку, повороты, шаг и остановку. Это создаёт основу для понимания дисциплины и порядка в учебной ситуации.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и смотры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Соревновательные формы делают подготовку наглядной и мотивирующей. Они показывают, насколько группа умеет сохранять равнение, темп и точность при выполнении команд.
</a:t>
            </a:r>
            <a:endParaRPr lang="en-US" sz="14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регулярная тренировка строевых приёмов
</a:t>
            </a:r>
            <a:endParaRPr lang="en-US" sz="2581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постепенно делают движения увереннее и спокойнее. Особенно заметно это на тренировках, где упражнения повторяются в одинаковом порядке и без спешки.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показателей подтверждает, что систематическая отработка укрепляет не только технику, но и дисциплину внимания. Лучше всего результат виден при постоянстве занятий.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сравнения результатов до и после серии тренировок по строевой подготовке.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97764"/>
            <a:ext cx="4336500" cy="17282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строя и их значение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какое действие задаёт каждая команда и как она упорядочивает общий строй.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команда заменяет длинное объяснение и задаёт одно значение для всех. Это ускоряет управление строем и снижает риск разночтений.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подачи и выполнения строевых команд без оружия.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строя в учебной и общественной жизни
</a:t>
            </a:r>
            <a:endParaRPr lang="en-US" sz="2119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Строевая организация облегчает управление большой группой: команда становится слышимой и понятной всем, а действия участников начинаются и заканчиваются одновременно без лишней суеты.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уроках, линейках и памятных мероприятиях строй помогает поддерживать порядок и аккуратный внешний вид коллектива. Это особенно важно там, где много людей и ограничено пространство.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Строевая дисциплина развивает уважение к правилам, собранность и умение действовать согласованно. Эти качества полезны не только на занятиях, но и в повседневной школьной жизни.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работа в строю формирует ответственность за общий результат. Ученик быстрее замечает, что его ошибка влияет не только на него, но и на всю группу.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движений — основа слаженного строя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Строевые приёмы учат действовать по команде, держать осанку и сохранять общий ритм. Освоение темы помогает становиться собраннее, дисциплинированнее и увереннее в коллективной работе.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2026-05-21T04:56:50Z</dcterms:created>
  <dcterms:modified xsi:type="dcterms:W3CDTF">2026-05-21T04:56:50Z</dcterms:modified>
</cp:coreProperties>
</file>