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 английском языке: правила, советы и возможность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Обязанность, совет и вероятность — всё через модальные глаголы.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модальные глаголы нужны в 7 классе
</a:t>
            </a:r>
            <a:endParaRPr lang="en-US" sz="27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помогают говорить о школьных правилах, просьбах, советах и планах. Один выбор слова меняет смысл фразы: от строгого запрета до вежливого разрешения или простого предположения.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модальных глаголов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без to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модального глагола смысловой глагол обычно стоит без частицы to: can swim, must do, should listen. Это главное правило формы, которое нужно запомнить сразу.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do и does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модальные глаголы чаще обходятся без do/does: Can I help you? You must not talk. Поэтому конструкция звучит короче и проще, чем обычные английские предложения.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окончания -s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не меняются в третьем лице единственного числа: he can, she must, it should. Одна и та же форма используется для всех лиц без добавления -s.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не имеют личных окончаний и помогают сосредоточиться на смысле действия. Именно поэтому они так часто встречаются в коротких школьных фразах и правилах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6188" y="1406675"/>
            <a:ext cx="348637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модальных глаголов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какое значение передаёт каждый модальный глагол в школьной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в списке, тем мягче звучит значение и ниже степень уверенности.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модальных глаголов в школьном курсе английского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 have to: обязательные правила и внешняя необходимость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 — сильное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используют, когда правило жёсткое или говорящий подчёркивает обязательность. Например: You must wear a helmet. Такая форма звучит категорично и не оставляет выбора.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речи have to часто встречается в вопросах и отрицаниях: Do we have to write it down? We don’t have to come early. Это удобно в бытовых и школьных ситуациях.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 — требование извне
</a:t>
            </a:r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показывает обязанность, которая связана с расписанием, школьными правилами или требованиями взрослых. Например: We have to arrive at 8 o’clock. Источник обязанности находится снаружи.
</a:t>
            </a:r>
            <a:endParaRPr lang="en-US" sz="13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сила значения у модальных глаголов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 только порядок, но и разницу в интонации: от жёсткого правила к осторожному предположению.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значение, тем слабее уверенность и мягче смысл высказывания.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шкала значений модальных глаголов по школьным правилам употребления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39660"/>
            <a:ext cx="221100" cy="1768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Should: совет, рекомендация и правильное действие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часто используют, когда говорят о полезном действии. You should do your homework подчёркивает разумный выбор, который помогает не отставать от уроков и лучше запоминать материал.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советах о здоровье и отдыхе should звучит мягко и заботливо. You should sleep earlier помогает напомнить, что отдых важен для сил, внимания и хорошего самочувствия.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так делать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 показывает нежелательное действие и помогает вежливо указать на ошибку. You shouldn’t be late звучит не как строгий приказ, а как разумное предупреждение.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одноклассниками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разговорах should помогает давать советы без грубости. Его удобно использовать, когда нужно предложить более правильное поведение, вежливый тон или спокойное решение проблемы.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must, have to и should
</a:t>
            </a:r>
            <a:endParaRPr lang="en-US" sz="295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выбор по смыслу: правило, обязанность или совет.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у парты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поднимает руку и спрашивает: Can I borrow your pen? Это короткая и вежливая просьба, когда нужно что-то взять на время. Ответ can показывает разрешение, а can’t — отказ или запрет.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 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другой ученик говорит: I can swim. Здесь can показывает умение. В следующей фразе появляется возможность: We can go to the library after class. Так модальный глагол помогает говорить и о навыке, и о плане.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can’t часто обозначает запрет: You can’t use your phone in class. Такая форма сразу делает правило понятным и коротким. Она помогает быстро отличить разрешённое действие от того, что делать нельзя.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can’t в школьных ситуациях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8035" y="1531950"/>
            <a:ext cx="367083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may, might и could в сравнении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употребления модальных глаголов в английском языке для 7 класса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 похожие формы и выбирать нужную по силе разрешения или вероятности.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звучит вежливее, а might передаёт меньшую уверенность; could часто смягчает просьбу.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 might: вероятность и вежливость
</a:t>
            </a:r>
            <a:endParaRPr lang="en-US" sz="2915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разрешение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часто используют, когда нужно попросить разрешение аккуратно и уважительно. В школьном диалоге это звучит мягче, чем can: May I borrow your ruler? — так говорят вежливее.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показывает, что событие вполне возможно, но ещё не точно. Фраза It may snow tomorrow передаёт реальную, но не гарантированную вероятность, поэтому подходит для осторожного прогноза.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употребляют, когда говорящий почти не уверен в результате. В предложении It might be cold this evening подчёркивается, что холод возможен, но вероятность невысока.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просьб и прогнозов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точнее говорить о будущем, догадках и школьных просьбах. Благодаря им можно различать уважительный тон, осторожное предположение и почти неуверенный вариант.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вероятности: may, might и could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числа, а относительную силу предположения. Чем ниже столбец, тем осторожнее звучит высказывание.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выражает более уверенную возможность, could — нейтральный вариант, а might передаёт самую слабую уверенность.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значений модальных глаголов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Could: прошедшее умение и вежливая просьба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помогает рассказать о навыке, который был раньше. Фраза I could ride a bike when I was six показывает, что действие было возможным в прошлом, но не обязательно сейчас.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просьбах could звучит очень учтиво и спокойно. Предложение Could you help me, please? подходит, когда нужно обратиться к человеку вежливо, не давя и не требуя ответа.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также используют, когда говорят о варианте, который можно рассмотреть, но ещё не решили окончательно. We could go to the museum on Saturday — это предложение, а не точный план.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модальный глагол по смыслу
</a:t>
            </a:r>
            <a:endParaRPr lang="en-US" sz="287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типу значения: от строгого правила к более мягкой возможности и предположению.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и сокращения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56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not обозначает очень жёсткий запрет, когда действие нельзя выполнять ни при каких условиях. В примере You must not cross the road here слышится предупреждение и требование соблюдать правило.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Shouldn’t выражает совет не делать что-то, потому что это нежелательно или неправильно. You shouldn’t argue in class звучит как спокойное, но чёткое замечание о поведении.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2850" y="4115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часто используют сокращения, потому что они звучат естественно и удобны в диалоге. Can’t, shouldn’t и mightn’t помогают быстро передавать запрет, совет или сомнение.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30237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или невозможность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подходит, если действие запрещено или не может быть выполнено. Фраза You can’t use dictionaries during the test показывает правило, а You can’t open the door without a key — невозможность.
</a:t>
            </a:r>
            <a:endParaRPr lang="en-US" sz="1267" dirty="0"/>
          </a:p>
        </p:txBody>
      </p:sp>
      <p:sp>
        <p:nvSpPr>
          <p:cNvPr id="15" name="Text 6"/>
          <p:cNvSpPr txBox="1"/>
          <p:nvPr/>
        </p:nvSpPr>
        <p:spPr>
          <a:xfrm>
            <a:off x="430237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Необязательность и 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not и might not показывают, что событие может не произойти. Так говорят о планах, погоде и предположениях: The game may not start on time, It might not rain.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модальных глаголов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самые частые ошибки и запомнить правильный способ употребления модальных глаголов.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форма слова, а его смысл. Ошибка в модальном глаголе меняет тон высказывания и делает фразу неточной.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модальных глаголов в школьной грамматике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 школьных ситуациях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значения чаще всего нужны в школьной жизни: правила, советы, просьбы и предположения. Примеры помогают сразу связать форму с ситуацией.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практичными оказываются must/have to и should, потому что они регулярно встречаются в правилах и повседневных учебных советах.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типичных школьных ситуаций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ручку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ученик осторожно наклоняется к соседу по парте и говорит: Can I borrow your pen? Ответ звучит просто: Yes, you can. Такой обмен показывает просьбу о разрешении и короткий вежливый ответ.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перед уроком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одноклассник напоминает: You should ask the teacher first. Здесь should не приказывает, а подсказывает правильное и спокойное решение. В школьном общении именно так часто звучит полезный совет.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после уроков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ребята обсуждают день: You must finish the project today. Потом кто-то добавляет: It might rain after school. Так в одном разговоре появляются обязанность и предположение о погоде.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 коротких диалогах
</a:t>
            </a:r>
            <a:endParaRPr lang="en-US" sz="29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00" y="1817500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8325" y="181750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57525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79635"/>
            <a:ext cx="221100" cy="1768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79635"/>
            <a:ext cx="221100" cy="1768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опорная схема значений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и правило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 have to нужны, когда есть требование, правило или обязательство. Они помогают отличить личное распоряжение от внешних условий, например расписания, школьных правил или указаний взрослых.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рекомендация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показывает, что действие полезно, разумно или правильно. Эта форма часто встречается в советах о здоровье, учёбе, режиме дня и поведении в классе.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 could звучат мягче и учтивее, когда нужно что-то попросить. Они особенно полезны в школьном общении, где важно сохранять доброжелательный тон.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и догадка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и could помогают говорить о предположениях, которые не подтверждены точно. Эти формы подходят для прогнозов, догадок и осторожных выводов о будущем событии.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 разрешение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can’t передают умение, возможность, разрешение и запрет. С их помощью легко говорить о навыках, спрашивать разрешение и описывать то, что нельзя делать.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помогают говорить точнее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делают английскую речь яснее, потому что показывают не только действие, но и его оттенок: правило, совет, разрешение или предположение. Чем точнее форма, тем понятнее смысл.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2026-05-30T20:24:13Z</dcterms:created>
  <dcterms:modified xsi:type="dcterms:W3CDTF">2026-05-30T20:24:13Z</dcterms:modified>
</cp:coreProperties>
</file>