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«Великий перелом»: индустриализация как поворотный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конца 1920-х—1930-х изменила СССР: экономику, общество и повседневность, ценой огромных усилий.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1927–1928 годам обострились хлебозаготовительные трудности, возник дефицит промышленных товаров и не хватало валюты на закупку оборудования за рубежом. Индустриализацию связывали с обороноспособностью и технологической независимостью. «Великий перелом» означал отказ от части рыночных механизмов НЭПа и переход к мобилизационной модели.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НЭПа к курсу на ускоренную модернизацию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стимулом стала нарастающая угроза новой войны: стране требовалась собственная база для производства вооружений, техники и энергии, а ждать «естественного» темпа развития было опасно.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форсированной индустриализации
</a:t>
            </a:r>
            <a:endParaRPr lang="en-US" sz="295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зависел от импорта машин и оборудования и сталкивался с дефицитом валюты. Без быстрого наращивания металлургии, машиностроения и энергетики технологическое отставание сохранялось бы.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развитие сельского хозяйства ограничивало продовольственные возможности и давало сбои в снабжении. Низкая производительность вынуждала искать более жесткие способы изъятия ресурсов и их перераспределения.
</a:t>
            </a:r>
            <a:endParaRPr lang="en-US" sz="1536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логика заключалась в создании «материальной основы» социалистической системы. Государство стремилось усилить контроль над экономикой и ресурсами, связав планы индустриализации с управляемостью страны.
</a:t>
            </a:r>
            <a:endParaRPr lang="en-US" sz="15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индустриального рывка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проблем снабжения и ресурсов с запуском форсированного планирования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0663" y="1479875"/>
            <a:ext cx="3036774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Пятилетки: цели и результаты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(1928–1932) и вторая (1933–1937) пятилетки задавали приоритет тяжелой промышленности, энергетике, транспорту и обороне.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пятилетки создали основу индустриальной экономики: приоритет средств производства опережал развитие легкой сферы, а успехи сопровождались постоянной нехваткой ресурсов и сбоями ритма строительства.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СССР 1928–1937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ключевых отраслей в 1928–1937 годах
</a:t>
            </a:r>
            <a:endParaRPr lang="en-US" sz="305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слайде представлены в виде условного масштаба, чтобы подчеркнуть общий тренд: опережающее развитие отраслей средств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Многократный рост затрагивал прежде всего энергетику, тяжелую промышленность и машиностроение. Это отражает приоритет индустриального рывка по сравнению с менее капиталоемкими секторами.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по индустриальному развитию СССР; использован условный визуальный масштаб для направления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Стройки-гиганты как символ эпохи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Днепрогэс: энергия как «каркас» нового промышленного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строительстве Днепрогэса индустриальный размах превращали в повседневное усилие тысяч людей. Заводились новые практики организации работ и снабжения, а масштаб стройки делал электроэнергию символом прогресса и будущей независимости.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Магнитогорск: рождение металлургического центра на южном Урале
</a:t>
            </a:r>
            <a:pPr algn="ctr" indent="0" marL="0">
              <a:lnSpc>
                <a:spcPct val="100000"/>
              </a:lnSpc>
              <a:buNone/>
            </a:pPr>
            <a:r>
              <a:rPr lang="en-US" sz="5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Магнитогорский комбинат стал наглядным примером того, как государственный приоритет тяжелой индустрии переносил производство ближе к источникам сырья. На месте рождались промышленные кварталы и инженерные службы, а производство чугуна и стали превращалось в «ось» развития региона.
</a:t>
            </a:r>
            <a:endParaRPr lang="en-US" sz="93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Турксиб: железная дорога как связка Востока и Средней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Турксиб показывал, что индустриализация — это не только заводы, но и транспортные артерии. Стройка требовала согласованной работы множества подразделений и одновременно меняла географию связей между регионами, ускоряя освоение территорий.
</a:t>
            </a:r>
            <a:endParaRPr lang="en-US" sz="10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3750" y="1934332"/>
            <a:ext cx="25650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финансирования индустриализации
</a:t>
            </a:r>
            <a:endParaRPr lang="en-US" sz="2666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цен на промышленные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 промышленную продукцию использовался как источник накоплений: через потребительский спрос и государственные каналы доходы частично направлялись в индустриальные проекты.
</a:t>
            </a:r>
            <a:endParaRPr lang="en-US" sz="1478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из сельского хозяйства в промышленность
</a:t>
            </a:r>
            <a:pPr algn="r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обеспечивалось за счет перетока ресурсов из аграрного сектора в промышленность, что позволяло быстрее наращивать производство средств производства.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монополия внешней торговли
</a:t>
            </a:r>
            <a:pPr algn="ctr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внешней торговли помогал государству направлять ограниченные валютные ресурсы на закупку критически важных технологий и оборудования.
</a:t>
            </a:r>
            <a:endParaRPr lang="en-US" sz="1533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Изъятие хлеба и других ресурсов через заготовительную политику и налоговую систему дополнялось внутренними займами. Так формировался механизм ускоренного накопления капитала.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Заготовки и внутренние займы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должна была обеспечить устойчивые хлебозаготовки, усилить контроль государства над сельским хозяйством и дать рабочую силу для городов, заводов и строек.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 индустриализация: взаимосвязь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колхозов, раскулачивание и организация машинно-тракторных станций усилили вмешательство государства в деревню. Это меняло структуру труда и делало сельское хозяйство более управляемым.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политика вызвала сопротивление крестьян, снижала личную заинтересованность в труде и приводила к тяжелым социальным потрясениям. На практике это влияло и на снабжение города.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двумя процессами была прямой: индустриальный рывок требовал ресурса и людей, а коллективизация обеспечивала их, но ценой роста напряженности и потерь в сельской местности.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социальной структуры населения
</a:t>
            </a:r>
            <a:endParaRPr lang="en-US" sz="29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выполнена как условная диаграмма тренда: доля городских жителей росла, а вместе с ней увеличивались рабочие и инженерно-технические кадры.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расширение городов объяснялось притоком людей из деревни на промышленные предприятия и транспортные узлы. Формировался новый индустриальный социальный слой.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описания демографических и кадровых изменений в СССР в 1920–1930-е годы; значения на диаграмме представлены условно для демонстрации направления сдвига.
</a:t>
            </a:r>
            <a:endParaRPr lang="en-US" sz="11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опиралась на жесткую трудовую дисциплину: нормы выработки, графики смен и строгий учет времени превращали завод и стройку в управляемую систему.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Стахановское движение, начавшееся в 1935 году, стало символом рекордной производительности и призывом к выполнению и перевыполнению плана, что поддерживалось соревнованием между цехами и бригадами.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рекордов усиливали административное давление: заработок и оценки все больше зависели от плана, рос контроль руководителей, а нарушения дисциплины воспринимались как угроза темпу индустриализации.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мобилизация и стахановское движение
</a:t>
            </a:r>
            <a:endParaRPr lang="en-US" sz="26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3561" y="1479875"/>
            <a:ext cx="401097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эффекты ускоренного роста
</a:t>
            </a:r>
            <a:endParaRPr lang="en-US" sz="3188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ключевые изменения, сопровождавшие индустриальный рывок: демография городов и дефициты повседневной жизни, а также расширение образования и грамотности. Обобщенные данные отражают напряжение модернизации и ее социальную цену.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повышала социальную мобильность и образовательные возможности, но одновременно снижала повседневный комфорт: дефициты, очереди и жилищный кризис становились постоянным фоном городской жизни.
</a:t>
            </a:r>
            <a:endParaRPr lang="en-US" sz="1096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показатели советской социальной политики 1930-х годов (в учебных и справочных материалах).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рабочего города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центры испытывали нехватку жилья: бараки и коммунальные квартиры соседствовали с очередями, ограниченным снабжением продуктами и товарами. Бытовая усталость усиливалась из‑за высокой сменности и напряженного графика.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часто включал длинные смены, дисциплинарные требования и быструю текучесть кадров, а также регулярные проверки. Параллельно росли возможности обучения: фабрично‑заводские программы, техникумы и клубы формировали новую городскую культуру труда.
</a:t>
            </a:r>
            <a:endParaRPr lang="en-US" sz="14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издержки индустриализации
</a:t>
            </a:r>
            <a:endParaRPr lang="en-US" sz="308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«баланс-диаграмма» условно показывает, что успехи в промышленности шли рядом с жилищным кризисом, перегрузкой людей и ужесточением управленческих практик.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Противоречивый итог объясняется тем, что индустриальный рост обеспечивался мобилизацией ресурсов и дисциплины, но качество повседневной жизни ухудшалось и порождало социальные издержки.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СССР 1928–1930-х годов; диаграмма составлена по описательным категориям из учебных обобщений, без точных числовых долей.
</a:t>
            </a:r>
            <a:endParaRPr lang="en-US" sz="13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325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5850" y="1736750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40375" y="1736750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обороноспособность
</a:t>
            </a:r>
            <a:endParaRPr lang="en-US" sz="2981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 тяжелая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Развертывание собственной металлургической базы укрепляло производство материалов для техники и вооружения. Заводы на востоке снижали зависимость от поставок и повышали устойчивость промышленной цепочки в условиях войны.
</a:t>
            </a:r>
            <a:endParaRPr lang="en-US" sz="1042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Авиационная и машиностроительная компетенции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машиностроительных мощностей обеспечивало производство сложных узлов и механизмов, необходимых для авиационной техники. Инженерные кадры и оборудование формировали технологическую опору для последующих выпусков.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Танковое и техническое оснащение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2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отраслей, связанных с тяжелой техникой, расширяло возможности для выпуска и ремонта вооружений. Новые предприятия позволяли наращивать темпы в конце 1930-х и в годы войны.
</a:t>
            </a:r>
            <a:endParaRPr lang="en-US" sz="105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уязвимости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 создание предприятий в Уральском регионе, Сибири и Поволжье уменьшали риск потери производственного потенциала при ударах противника. Оборонное производство получало надежную промышленную платформу.
</a:t>
            </a:r>
            <a:endParaRPr lang="en-US" sz="9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управления индустриальным рывком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централизованного планирования и контроля выполнения заданий в системе пятилеток.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постепенно превращалась в элемент советской идентичности: через идеологическое воспитание, рассказы о рекордах и празднование производственных побед формировалось стремление к «правильному» труду.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кинохроника, литература и пресса закрепляли представление о героическом труде: завод, домна и электростанция изображались как «места силы» государства и символы будущего.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массовой культуре стройка и промышленность становились понятными ориентирами прогресса, а личный успех связывался с выполнением плана и вкладом в общее дело. Это влияло на ожидания молодежи.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 индустриализации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0823" y="1479875"/>
            <a:ext cx="4136455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объекты индустриализации и их значение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отражают отраслевую специализацию и территориальное освоение страны. Для каждого приведены стартовые сроки, регион и роль в формировании промышленной базы СССР.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объектов показывает, что индустриализация опиралась одновременно на энергетику, металлургию, тяжелое машиностроение и транспорт: так создавались условия для устойчивого промышленного развития.
</a:t>
            </a:r>
            <a:endParaRPr lang="en-US" sz="109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истории СССР о ключевых стройках индустриализации (обобщенные сведения).
</a:t>
            </a:r>
            <a:endParaRPr lang="en-US" sz="13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ускорила модернизацию СССР, но проводилась через принуждение, жесткое планирование и постоянные дефициты. Это влияло на темп повседневной жизни, делая экономические результаты «дорогими» для общества.
</a:t>
            </a:r>
            <a:endParaRPr lang="en-US" sz="1564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«великого перелома»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цена включала тяжелые условия труда, жилищный кризис и ограничение потребления. Нехватка ресурсов усиливала напряжение, а производственные сбои нередко компенсировались дополнительной нагрузкой на работников.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Отдельным элементом издержек становились аварийность и перегрузка персонала, поскольку темпы требовали быстрого наращивания мощностей. Строгие методы управления подменяли долгую технологическую отладку административной дисциплиной.
</a:t>
            </a:r>
            <a:endParaRPr lang="en-US" sz="1508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спор вокруг индустриализации сводится к вопросу: могли ли итоговые достижения оправдать чрезвычайные средства проведения модернизации и масштаб человеческих потерь.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индустриализации: модернизация через мобилизацию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«Великий перелом» создал прочную индустриальную основу: тяжелая промышленность и энергетика получили мощное развитие, а управляемая промышленная база расширилась. Одновременно закрепились централизация и административный контроль, сопровождавшиеся высокой социальной ценой.
</a:t>
            </a:r>
            <a:endParaRPr lang="en-US" sz="319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2026-05-12T18:39:39Z</dcterms:created>
  <dcterms:modified xsi:type="dcterms:W3CDTF">2026-05-12T18:39:39Z</dcterms:modified>
</cp:coreProperties>
</file>