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проблемы подростков глазами общества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сталкиваются с трудностями самоопределения и общественного давления.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время перемен и вызовов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11 до 17 лет — ключевой этап развития личности, характеризующийся быстрыми изменениями и поисками своего места в мире. Семья, школа и друзья играют незаменимую роль в формировании характера и поведения подростка.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Самоопределение подростков: формирование личности и интересов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семейных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основу мировоззрения подростка, передавая традиции и нормы поведения. Эти ценности помогают молодым людям осознавать свою идентичность и строить отношения с окружающими.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окружение формирует у подростков чувство принадлежности и расширяет горизонты интересов. Участие в праздниках, традициях и местных событиях влияет на их самоощущение и выбор жизненного пути.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общения со сверстниками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ровесниками помогает подросткам развивать социальные навыки и формировать личные убеждения. Совместные хобби и проекты способствуют укреплению чувства принадлежности и самоутверждению.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жизнь подростков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использование смартфонов расширяет возможности общения, но усиливает давление на внешний вид и социальный статус среди сверстников.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кибербуллинга и публичность личной жизни негативно влияют на самооценку и эмоциональное состояние многих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стремятся соответствовать ожиданиям группы, зачастую жертвуя личными интересами ради одобрения.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Прессинг со стороны сверстников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сверстников возникают эксперименты с вредными привычками, что усложняет формирование здоровых моделей поведения.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быть отвергнутым вызывает значительный стресс и может привести к социальной изоляции.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трудности и перепады настроения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 эмоциональность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сдвиги вызывают резкие перепады настроения: от раздражительности до апатии. Это нормальная часть развития, требующая понимания со стороны взрослых.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учителя должны знать признаки скрытого стресса и тревожности, чтобы своевременно оказывать помощь и поддержку подросткам.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распространённые сложности подростков, выявленные исследованиями за 2022 год.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подростков — факты и цифры
</a:t>
            </a:r>
            <a:endParaRPr lang="en-US" sz="253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проблем связана с внешним давлением и недостаточной эмоциональной поддержкой.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2022 год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родителями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часто возникают из-за разницы в ожиданиях и взглядах, но доверие и уважение помогают укрепить связь и создать здоровую семейную атмосферу.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 и открытое обсуждение интересов способствуют пониманию и поддержке подростков в этот непростой период.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экзаменам вызывает у подростков высокий уровень стресса и беспокойства.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за оценки усиливает психологическое давление и может привести к переутомлению.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Пониженная мотивация часто обусловлена усталостью и эмоциональным выгоранием в учебном процессе.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занятий иногда сигнализируют о внутреннем дискомфорте или страхе неудачи у подростков.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трудности и учебная нагрузка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 подростков испытывают высокую тревожность, что требует внимания со стороны взрослых и специалистов.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подростков: статистика
</a:t>
            </a:r>
            <a:endParaRPr lang="en-US" sz="260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удовлетворены жизнью, однако тревожность остаётся серьёзной проблемой, влияющей на качество их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2022 год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самооценки у подростков: причины и последствия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и его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оценивают себя через призму успехов сверстников, что ведёт к чувству неуверенности. Особенно остро это проявляется в социальных сетях, где сравнения кажутся постоянными и неумолимыми.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давление в учебе и внешности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в школе и негативные замечания о внешности снижают уверенность подростков. Без поддержки взрослыми такие переживания могут вызвать замкнутость, ухудшая эмоциональное состояние и мотивацию.
</a:t>
            </a:r>
            <a:endParaRPr lang="en-US" sz="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97495"/>
            <a:ext cx="322200" cy="25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82146"/>
            <a:ext cx="322200" cy="25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друзей и компаний на подростков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подросткам чувствовать себя частью группы, укрепляя навыки общения и взаимопомощи.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сверстников влияют на стиль проживания, выбор хобби и принятие решений, становясь важным ориентиром.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компании растёт вероятность вредных привычек и рискованных экспериментов без должного осмысления.
</a:t>
            </a:r>
            <a:endParaRPr lang="en-US" sz="10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и последствия буллинга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2000-х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исследования буллинга в российских школах, выявившие распространённость травли среди подростков.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интернета усилил случаи кибербуллинга, став значимой проблемой среди подростков.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37% российских подростков сообщают о столкновениях с буллингом, из них 16% — в онлайн-среде.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программы и инициативы по антибуллингу, направленные на снижение агрессии и поддержку пострадавших.
</a:t>
            </a:r>
            <a:endParaRPr lang="en-US" sz="9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решения подростком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 учётом влияния окружения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психологи предоставляют профессиональную помощь и создают безопасное пространство для обсуждения проблем.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укрепляет доверие и помогает подросткам делиться своими переживаниями без страха осуждения.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линии обеспечивают анонимную консультацию, что особенно важно для тех, кто не готов открыто говорить.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разговоры с педагогами выявляют скрытые трудности и способствуют своевременной помощи.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психологической поддержки подростков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спорта и творчества в жизни подростков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как способ снять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футболом улучшают физическую форму и помогают подросткам справиться с эмоциональным напряжением после учебы и социальных сложностей.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через шахматы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развивают логическое мышление и концентрацию, помогают подросткам учиться принимать решения в сложных ситуациях.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студии — площадка самовыражения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театре способствует раскрытию творческого потенциала и укрепляет уверенность перед аудиторией.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поддержки и достигнутые результаты среди школьников.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проекты и их влияние на подростков
</a:t>
            </a:r>
            <a:endParaRPr lang="en-US" sz="264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поддержки способствуют развитию уверенности и комфортной социальной адаптации.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РФ, 2023 год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российских подростков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олимпиадники доказали, что развитие навыков и вера в себя ведут к значимым победам.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Конюхов, начиная приключения в юности, преодолел страхи и стал примером целеустремлённости.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Спортсмены-подростки делятся опытом борьбы с сомнениями, вдохновляя сверстников на успех.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подростков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раскрытие талантов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взрослых позволяет подросткам реализовать потенциал и обрести уверенность в собственных силах. Такой подход поддерживает самостоятельность и инициативность.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ключевых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взросления важны навыки коммуникации, критического мышления и умение работать в коллективе — это создаёт основу для будущих достижений.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Родительское доверие, внимание и создание условий для поддержки позволяют подросткам преодолевать трудности, укреплять уверенность и достигать успехов в учёбе и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поддержка — ключ к успешному развитию подростка
</a:t>
            </a:r>
            <a:endParaRPr lang="en-US" sz="27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2026-05-07T01:43:41Z</dcterms:created>
  <dcterms:modified xsi:type="dcterms:W3CDTF">2026-05-07T01:43:41Z</dcterms:modified>
</cp:coreProperties>
</file>