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занятия и игры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правила, команда и прогресс — основа интересных занятий.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спорте есть игры, упражнения и мини-соревнования. Они помогают больше двигаться, понимать правила и работать вместе. Для 11–13 лет особенно важны простые инструкции, понятные роли и безопасная нагрузка.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школьные занятия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активности: два основных формата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 по способу участия и роли ученика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и чему они учат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и темп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баскетболе важно быстро ориентироваться, менять позицию и помогать команде в защите и нападении. Игра развивает внимание, выносливость и умение сохранять темп.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 и согласованность
</a:t>
            </a:r>
            <a:endParaRPr lang="en-US" sz="1261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 учит точности, согласованности и умению поддерживать розыгрыш. Здесь особенно заметны роли игроков, уважение к очередности действий и необходимость доверять партнёрам.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команде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формируют не только физическую подготовку, но и навыки общения. Школьники учатся договариваться, распределять задачи и принимать общую цель как приоритет.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взаимодействие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требует постоянного движения, передачи мяча и быстрого выбора решения. Участники учатся видеть свободного партнёра, соблюдать границы поля и действовать ради общего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виды и базовые качества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 требует координации, гибкости и контроля каждого движения. Она учит держать равновесие, работать аккуратно и постепенно усложнять элементы без лишнего риска.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помогает развивать скорость, выносливость и умение распределять усилия. Здесь важны старт, ритм и точность выполнения, а результат часто зависит от личной собранности.
</a:t>
            </a:r>
            <a:endParaRPr lang="en-US" sz="995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развивает выносливость, дыхание и чувство ритма. В воде особенно важны спокойная техника, экономные движения и умение следить за своим состоянием.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прогресс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 другие индивидуальные упражнения помогают сравнивать себя не с другими, а с прошлым результатом. Такой подход развивает ответственность, настойчивость и уверенность.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48588" y="1914486"/>
            <a:ext cx="297000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10275" y="3544561"/>
            <a:ext cx="259875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34488" y="3548527"/>
            <a:ext cx="325200" cy="289067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мячом: роли и взаимодействие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Нападающий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Нападающий старается создать момент для атаки и выбрать удобную позицию. Ему важно следить за партнёрами, не задерживать игру и действовать быстро по ситуации.
</a:t>
            </a:r>
            <a:endParaRPr lang="en-US" sz="100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помогает остановить соперника и закрыть свободное пространство. Для него особенно важны внимание, точное перемещение и умение не мешать своей команде.
</a:t>
            </a:r>
            <a:endParaRPr lang="en-US" sz="1000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Связующий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Связующий соединяет действия игроков и помогает передавать мяч дальше. Он должен видеть площадку, выбирать лучший момент и поддерживать общий ритм команды.
</a:t>
            </a:r>
            <a:endParaRPr lang="en-US" sz="1000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Вратарь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Вратарь отвечает за последний рубеж и должен быстро реагировать на изменение ситуации. Здесь важны собранность, внимание к траектории мяча и уверенное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Активности без сложного инвентаря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70737" y="2294333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Эстафеты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270737" y="2494574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Эстафеты подходят для коротких и динамичных заданий. Их можно провести с конусами, мелом или карточками, а сложность легко менять по возрасту и подготовке класса.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270737" y="4442561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организация
</a:t>
            </a:r>
            <a:endParaRPr lang="en-US" sz="1072" dirty="0"/>
          </a:p>
        </p:txBody>
      </p:sp>
      <p:sp>
        <p:nvSpPr>
          <p:cNvPr id="15" name="Text 5"/>
          <p:cNvSpPr txBox="1"/>
          <p:nvPr/>
        </p:nvSpPr>
        <p:spPr>
          <a:xfrm>
            <a:off x="270737" y="4642802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свободная площадка даёт много возможностей для активности. Скакалка, мел и несколько ориентиров позволяют быстро организовать полезное и интересное занятие.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270737" y="3726485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для класса
</a:t>
            </a:r>
            <a:endParaRPr lang="en-US" sz="1072" dirty="0"/>
          </a:p>
        </p:txBody>
      </p:sp>
      <p:sp>
        <p:nvSpPr>
          <p:cNvPr id="17" name="Text 7"/>
          <p:cNvSpPr txBox="1"/>
          <p:nvPr/>
        </p:nvSpPr>
        <p:spPr>
          <a:xfrm>
            <a:off x="270737" y="3926725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миссии помогают включить весь класс без сложного оборудования. Участники могут искать, переносить, сортировать или выполнять задания по очереди.
</a:t>
            </a:r>
            <a:endParaRPr lang="en-US" sz="700" dirty="0"/>
          </a:p>
        </p:txBody>
      </p:sp>
      <p:sp>
        <p:nvSpPr>
          <p:cNvPr id="18" name="Text 8"/>
          <p:cNvSpPr txBox="1"/>
          <p:nvPr/>
        </p:nvSpPr>
        <p:spPr>
          <a:xfrm>
            <a:off x="270737" y="3010408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реакцию
</a:t>
            </a:r>
            <a:endParaRPr lang="en-US" sz="1072" dirty="0"/>
          </a:p>
        </p:txBody>
      </p:sp>
      <p:sp>
        <p:nvSpPr>
          <p:cNvPr id="19" name="Text 9"/>
          <p:cNvSpPr txBox="1"/>
          <p:nvPr/>
        </p:nvSpPr>
        <p:spPr>
          <a:xfrm>
            <a:off x="270737" y="3210650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Догонялки по правилам развивают реакцию и внимание к сигналу. Чтобы игра была безопасной, заранее определяют границы площадки и понятные условия остановки.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1812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движения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91812" y="2391301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делает движение точнее и экономнее. Когда ученик правильно держит корпус, ставит ноги и контролирует руки, он меньше ошибается и быстрее осваивает новое упражнение.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15100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место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15100" y="2391302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показывает, где игрок должен находиться в конкретный момент. Правильное расположение помогает видеть площадку, не мешать другим и быть готовым к следующему действию.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812" y="3523800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отклик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91812" y="3817226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особенно важна при старте, рывке и смене направления. Она полезна не сама по себе, а когда помогает опередить соперника или успеть к мячу.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5115100" y="3523803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115100" y="3817229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помогает выбрать лучший вариант: передать мяч, подождать или открыть пространство. Простое планирование делает игру более осмысленной и командной.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78606" y="605257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стратегия в игре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разминка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помогает плавно перейти от покоя к нагрузке и подготовить тело к движению.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последовательная разминка разогревает мышцы, улучшает подвижность и снижает риск травм.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школьной разминки перед спортивной игрой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занятия важно проверить три вещи: одежду, обувь и своё самочувствие.
</a:t>
            </a:r>
            <a:endParaRPr lang="en-US" sz="2552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школьных спортивных занятий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помогают избежать лишнего риска и начать занятие спокойно.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296147"/>
            <a:ext cx="3776100" cy="1538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проверить перед началом игры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школьной организации спортивных занятий и правил безопасности на уроке физической культуры.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 проверяют не только инвентарь, но и саму площадку: это помогает избежать случайных травм и путаницы во время игры.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инвентарь исправен, а пространство подготовлено, занятие проходит спокойнее, безопаснее и организованнее.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базовое движение по шагам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действия на уроке: передача, ведение, бросок и старт в беге выполняются по одному понятному алгоритму.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условия помогают быстро разобраться, что можно делать, чего нельзя и как получают очки. Это делает игру понятной с самого начала.
</a:t>
            </a:r>
            <a:endParaRPr lang="en-US" sz="192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школьных спортивных игр и судейства.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условия помогают быстро понять правила игры.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простых ориентира удерживают игру в спокойном и честном русле: уважение к сопернику и принятие решения судьи без споров и грубости.
</a:t>
            </a:r>
            <a:endParaRPr lang="en-US" sz="201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фэйр-плей в школьном спорте.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ориентира помогают сохранять честную и уважительную игру.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команды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помогает распределить роли и держит внимание команды на общей задаче. Он напоминает о начале действия, подсказывает темп и поддерживает спокойный тон общения, когда игра становится напряжённой.
</a:t>
            </a:r>
            <a:endParaRPr lang="en-US" sz="834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перед стартом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по инвентарю замечает мелкие детали, которые влияют на игру: мяч, разметку, порядок в зоне старта. Такая роль кажется простой, но именно она помогает команде начать без задержек и лишней суеты.
</a:t>
            </a:r>
            <a:endParaRPr lang="en-US" sz="834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действия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Подающий и защитник работают в разном ритме, но вместе. Один создаёт удобный момент для атаки, другой закрывает пространство и возвращает мяч, чтобы команда не теряла инициативу.
</a:t>
            </a:r>
            <a:endParaRPr lang="en-US" sz="834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работа команды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968406"/>
            <a:ext cx="3929100" cy="14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игру доступной для всех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вход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1900" y="3654377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упростите правила: сократите дистанцию, уберите лишние действия и дайте понятный пример. Так каждый сможет включиться в игру без лишнего напряжения и быстрее понять задачу.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6699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нагрузку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6699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измените нагрузку: добавьте паузы, уменьшите темп или выберите более лёгкий мяч. Это помогает сохранить безопасность и даёт возможность играть дольше без переутомления.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8480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разные роли
</a:t>
            </a:r>
            <a:endParaRPr lang="en-US" sz="1385" dirty="0"/>
          </a:p>
        </p:txBody>
      </p:sp>
      <p:sp>
        <p:nvSpPr>
          <p:cNvPr id="17" name="Text 7"/>
          <p:cNvSpPr txBox="1"/>
          <p:nvPr/>
        </p:nvSpPr>
        <p:spPr>
          <a:xfrm>
            <a:off x="484800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Предложите разные роли участия: можно подавать сигнал, считать очки, передавать предмет или выполнять короткое задание. Успех важен не только в результате, но и в самом участии.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70260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выбор
</a:t>
            </a:r>
            <a:endParaRPr lang="en-US" sz="1325" dirty="0"/>
          </a:p>
        </p:txBody>
      </p:sp>
      <p:sp>
        <p:nvSpPr>
          <p:cNvPr id="19" name="Text 9"/>
          <p:cNvSpPr txBox="1"/>
          <p:nvPr/>
        </p:nvSpPr>
        <p:spPr>
          <a:xfrm>
            <a:off x="70260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оставьте пространство для выбора: ученик может работать в паре, в малой группе или в своём темпе. Когда есть выбор, участие становится увереннее и спокойнее.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мини-урок по спорту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мини-урока: 30–40 минут, где время делится между подготовкой, игрой и спокойным завершением.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отслеживать свой прогресс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увидеть не только результат, но и качество движений. Если выбрать одну цель на неделю, прогресс становится заметнее и безопаснее.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измеримые цели помогают замечать личный прогресс без перегрузки и сравнения с другими.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самооценки на уроках физической культуры и школьного планирования нагрузки.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спортивных играх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делают занятие понятным и безопасным. Когда все знают, что можно и чего нельзя, меньше споров, случайных столкновений и остановок.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прежде всего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игра полезна тогда, когда она помогает двигаться, а не только соревноваться. Важно выбирать нагрузку по своим возможностям и постепенно усложнять задания.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командой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учат слушать других, передавать мяч и поддерживать партнёров. Эти навыки полезны не только на уроке, но и в повседневном общении.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практика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редких рывков. Небольшие, но постоянные занятия помогают чувствовать себя увереннее, лучше владеть телом и сохранять интерес к спорту.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который остаётся с вами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 становятся полезной привычкой, когда есть интерес, регулярность и уважение к правилам. Выбирайте активность по силам, занимайтесь системно и не забывайте о безопасности.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2026-07-25T15:46:12Z</dcterms:created>
  <dcterms:modified xsi:type="dcterms:W3CDTF">2026-07-25T15:46:12Z</dcterms:modified>
</cp:coreProperties>
</file>