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«Летний вечер тих и ясен…»: стихотворение Ф. И. Тютчева о красоте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закат соединяется с морем, небом и первыми звездами. Возникает чувство гармонии и тишины.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Иванович Тютчев (XIX век) умел смотреть на природу как на живую, меняющуюся силу. В его стихах часто звучат небо, вода, свет и тишина — и каждый миг можно представить мысленно.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и его пейзажная лирика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изображено в стихотворении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Закатный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уходит, и небо начинает темнеть. В этом переходе ощущается спокойствие: день словно постепенно затихает.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становится тише
</a:t>
            </a:r>
            <a:pPr algn="ctr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меняется вслед за небом: море успокаивается, а движения становятся почти незаметными. Природа продолжает «работать» без резких действий.
</a:t>
            </a:r>
            <a:endParaRPr lang="en-US" sz="1120" dirty="0"/>
          </a:p>
        </p:txBody>
      </p:sp>
      <p:sp>
        <p:nvSpPr>
          <p:cNvPr id="12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Сумерки нарастают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слабеет, контрасты смягчаются. Сумерки постепенно занимают место яркости, и картина становится более цельной.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739046" y="1824054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звёзд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небе загораются первые звёзды. Вместе с ними приходит ощущение завершённости: наступает ночная тишина.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вечернего пейзажа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горизонта и золотистый край дня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берег: горизонт ровный, а в небе остаётся тёплая полоска заката. Этот мягкий свет подталкивает взгляд вперёд и делает картину «тихой», без суеты и резких движений. Сумерки сгущаются постепенно, сохраняя ясность.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в сумерках и первые звёзды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отражает изменения неба: сначала — свет, затем — тень и спокойствие. Чем дальше, тем темнее становится море, а над ним проступают первые звёзды. Такая сцена соединяет три чувства: красоту, тишину и переход от дня к ночи.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вечер показан как спокойное, цельное состояние мира: он не пугает, а помогает почувствовать порядок вокруг. Важно не действие, а внутреннее равновесие природы.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тема: гармония природы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дня к ночи становится главным событием. Тишина и мягкий свет превращают обычное природное явление в момент, который хочется сохранить в памяти.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ощущается потому, что образы связаны между собой: закат, море и звёзды работают как единая картина. Так возникает умиротворение и ясность мыслей.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9017" y="1581445"/>
            <a:ext cx="174825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Ровная задумчивость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светлое и немного мечтательное. В тексте нет резких поворотов, поэтому мысли естественно замедляются, как будто вечер просит тишины.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без громких звуков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Событий почти нет, зато заметно тихое движение природы. От этого кажется, что воздух стал спокойнее, а время идёт мягко и неторопливо.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для остановки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вечер помогает почувствовать красоту мира и на секунду «выключить» суету дня. В таком состоянии легче вслушаться в то, как меняется окружающая среда.
</a:t>
            </a:r>
            <a:endParaRPr lang="en-US" sz="10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задаёт тон всему тексту: именно он соединяет уходящий день и наступающую ночь. Благодаря этому образу картина воспринимается как единое целое.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и закатный свет показывают изменения «снаружи». Вода успокаивается, а свет становится мягче — и наблюдатель видит переход не мгновенно, а по шагам.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и тишина завершает композицию. Появление звёзд создаёт ощущение устойчивости, а тишина помогает почувствовать завершённость и ясность происходящего.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подчёркивает, что на первом месте — свет и его изменения, а затем почти поровну распределяются море, звёзды и тишина.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«свет—вода—ночные признаки—тишина» показывает единую мысль: красота вечера раскрывается через мягкий переход времени и спокойствие.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важнее всего в стихотворении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для диаграммы заданы в задании (проценты распределены по образам).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помогают почувствовать мягкость пейзажа: слова создают точный и красивый образ вечернего мира. Так читатель «видит» свет и сумерки без лишних пояснений.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делает природу живой: она словно действует и «дышит» вместе с читателем. Из-за этого переход от дня к ночи ощущается естественнее и ближе.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света и тьмы подчёркивает главную смену состояния. Благодаря этому вечер не выглядит случайным фоном, а становится смысловой точкой текста.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спокойные сочетания звуков поддерживают тишину. Они создают ощущение медленного угасания дня и мягкого наступления ночи.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картина вечера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переходов от дневного света к ночной тишине (по описанию сюжета стихотворения).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особенно заметен переход от последних лучей солнца к вечерней темноте: свет будто меркнет постепенно, а пространство наполняется мягкой прохладой. На границе дня и ночи пейзаж становится выразительным.
</a:t>
            </a:r>
            <a:endParaRPr lang="en-US" sz="1381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тень в стихотворении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света и тени помогает удержать взгляд: теплые оттенки закатного неба сменяются более холодными тонами сумерек. Море темнеет, стихает, и первые звезды воспринимаются особенно ярко на фоне темноты.
</a:t>
            </a:r>
            <a:endParaRPr lang="en-US" sz="13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спокойное качество чтения делает впечатление цельным и тихим.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создаётся единый плавный ритм: он помогает удерживать ровное настроение и «раскрывает» картину вечера без резких, тревожных акцентов.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 звучанию строк при чтении вслух (текст Ф. И. Тютчева «Летний вечер тих и ясен…»)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282401"/>
            <a:ext cx="3934500" cy="23201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поэтические приемы работают на общую идею: передают спокойный летний вечер, переход ко сну ночи и ощущение гармонии.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не существуют отдельно: вместе они связывают образ вечернего пейзажа с настроением и помогают увидеть гармонию обычного мгновения.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их роль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Ф. И. Тютчева «Летний вечер тих и ясен…».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рифма и ритм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Напевное течение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организует чтение как плавную мелодию: строки не «спотыкаются», а идут ровно. Благодаря этому вечер воспринимается цельным и спокойным.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Рифмовка для ясности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создают ощущение завершённости в конце строк. Из-за этого текст легко удерживается в памяти и звучит собранно при рассказе вслух.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угасание дня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поддерживает эффект постепенности: свет уменьшается не резко, а словно затухает. Так передаётся тихое наступление ночи без драматических событий.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летнего вечера знакома каждому по личным наблюдениям: закат, прохлада, первые звезды, тишина вокруг. Эти «узнаваемые» детали помогают сразу представить картину, даже не зная специальных терминов.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шестиклассникам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почти нет сложных сюжетных событий, поэтому внимание сосредоточено на смене состояния природы. Ребёнку легче уловить настроение: день уходит, и мир становится спокойнее.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здесь простые и конкретные — море, небо, свет, темнота. Когда поэт показывает переход от дня к ночи, шестикласснику проще сопоставить текст с реальными ощущениями на улице или у окна.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внимательности: замечать красоту обычного мгновения и уважать тишину. После чтения хочется смотреть на окружающий мир медленнее и бережнее, без спешки.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2584" y="1791220"/>
            <a:ext cx="250200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1709" y="3449281"/>
            <a:ext cx="18765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2584" y="3449281"/>
            <a:ext cx="250200" cy="25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стихами о природе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как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во многих произведениях русской пейзажной лирики, природа становится носителем чувств. Читатель ощущает спокойствие не через события, а через картину света, воды и сумерек.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Тютчевская точность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даже короткий миг изображён внимательно: изменяется свет, темнеет море, появляются звезды. Это роднит его с авторами, которые учили видеть тонкие перемены вокруг.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лёгкая таинственность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у Тютчева величественен и одновременно тих: он не пугает, но заставляет задуматься. Такой баланс часто встречается в стихах о природе у поэтов XIX века.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мира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влияет на внутреннее состояние человека: возникает ощущение гармонии. Поэтому стихотворение перекликается с другими текстами, где мир вокруг помогает осмыслить своё место и тишину внутри.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Плавное снижение условного «уровня света» показывает, что время в стихотворении течёт мягко. Чем меньше света, тем сильнее ощущение устойчивой тишины и завершённости.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авторскую идею: переход от дня к ночи воспринимается не как резкий обрыв, а как постепенное движение к покою. Именно это создаёт ощущение гармонии.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состояние природы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шкала, построенная по содержанию стихотворения (Ф. И. Тютчев «Летний вечер тих и ясен…»)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раскрывает красоту природы в простом вечернем мгновении: закат и тишина становятся главным событием. Благодаря этому читатель чувствует спокойствие, а не напряжение.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и вечерний свет работают вместе: они помогают ощутить, что день уходит, но мир при этом не пустеет. На смену яркости приходит ясная темнота и тихое восхищение.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пейзаже человек ощущает связь с миром: словно становится ближе к его порядку. Поэтому взгляд не уходит в спешку, а замечает красоту обычного момента.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опоры делают вечер ясным и эмоционально убедительным для читателя.
</a:t>
            </a:r>
            <a:endParaRPr lang="en-US" sz="1252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хорошо выделяются три смысловые опоры: образ природы, настроение тишины и главная мысль. Из-за этого короткие строки работают цельно, без лишних действий.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Ф. И. Тютчева «Летний вечер тих и ясен…» (структурное наблюдение)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4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летний вечер как образ гармонии
</a:t>
            </a:r>
            <a:pPr algn="l" indent="0" marL="0">
              <a:lnSpc>
                <a:spcPct val="100000"/>
              </a:lnSpc>
              <a:buNone/>
            </a:pPr>
            <a:r>
              <a:rPr lang="en-US" sz="1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Ф. И. Тютчева соединяет пейзаж, настроение и основную мысль о красоте мира. Летний вечер становится символом покоя, мягкого света и перехода времени. Произведение показывает, что в природе можно увидеть и красоту, и гармонию, и тихую поэзию обычного мгновения.
</a:t>
            </a:r>
            <a:endParaRPr lang="en-US" sz="332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2026-05-15T04:14:06Z</dcterms:created>
  <dcterms:modified xsi:type="dcterms:W3CDTF">2026-05-15T04:14:06Z</dcterms:modified>
</cp:coreProperties>
</file>