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её доминионы: обзор и ключевые темы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особенности британских доминионов в истории и современности.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 века британская империя расширялась, создавая новые территории. Доминионы возникли как компромисс между метрополией и поселенцами, стремящимися к самоуправлению и политической самостоятельности.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Британской империи и становление доминионов
</a:t>
            </a:r>
            <a:endParaRPr lang="en-US" sz="2595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список доминионов Британской империи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 — это государство в рамках империи с внутренним самоуправлением и признанием британского монарха главой.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началу XX века главными доминионами были Канада, Австралия, Новая Зеландия и Южно-Африканский Союз.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к ним присоединились Ньюфаундленд и Ирландия, расширив число доминионов.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XX века статус доминионов получили также Индия и Пакистан, отражая эволюцию империи.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и права доминионов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Доминионы имели право самостоятельно принимать законы и формировать свои парламентские системы и правительства.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Британский монарх оставался символически главой государства, объединяя имперские связи.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1930-х годов внешняя политика доминионов контролировалась Лондоном, с постепенным переходом к независимости.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доминион отличается от колонии?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Доминионы обладали самостоятельным избираемым правительством и законодательной властью, что обеспечивало им значительную автономию в управлении.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колониях контроль оставался за британскими чиновниками, а местные парламенты были либо формальными, либо отсутствовали вовсе.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доминионов: динамика по десятилетиям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Британской империи, 2023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доминионов отражает расширение самоуправления в империи и признание новых государств.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доминионов связано с усилением автономии и деколонизацией в первой половине XX 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создания доминионов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поселенцы требовали самостоятельного управления для защиты своих экономических и культурных интересов в отдалённых регионах.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национальные движения и растущее экономическое развитие способствовали росту стремления к политической независимости.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675" y="1225603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9475" y="3210196"/>
            <a:ext cx="318300" cy="2546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73212" y="3210196"/>
            <a:ext cx="318300" cy="2546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системы управления доминионов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Парламенты имели две палаты, формируя законодательную власть по образцу британской системы для принятия законов.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Двухпалатный парламент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Ведущая исполнительная власть представлялась премьер-министром, ответственным перед парламентом и обществом.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Премьер-министр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система была самостоятельной, обеспечивая правосудие и контроль за соблюдением законов.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суды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проводились среди белого большинства поселенцев, что отражало социальную структуру доминионов.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 гражданство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225" y="1148263"/>
            <a:ext cx="2835600" cy="23039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7075" y="1147368"/>
            <a:ext cx="2835600" cy="23094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900" y="1147368"/>
            <a:ext cx="2835600" cy="23094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54" y="3538102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с «Юнион Джеком» — знак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 доминионов включал британский национальный символ «Юнион Джек», подчёркивая связь с британской монархией и империей.
</a:t>
            </a:r>
            <a:endParaRPr lang="en-US" sz="1165" dirty="0"/>
          </a:p>
        </p:txBody>
      </p:sp>
      <p:sp>
        <p:nvSpPr>
          <p:cNvPr id="8" name="Text 1"/>
          <p:cNvSpPr txBox="1"/>
          <p:nvPr/>
        </p:nvSpPr>
        <p:spPr>
          <a:xfrm>
            <a:off x="3169364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традиции с британским гимном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официальных церемониях исполнялся британский гимн, отражая исторические и культурные связи с Великобританией.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32641" y="3537445"/>
            <a:ext cx="28200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Церемонии в честь монарха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Торжественные мероприятия часто включали почётные ритуалы и празднования в честь британского монарха, символизируя общность.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символы и традиции доминионов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 Канада: путь к самостоятельности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статуса доминиона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первой получила статус доминиона в 1867 году, установив образец для других колоний с широким внутренним управлением.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мировых войнах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активно поддерживала Британскую империю в обеих мировых войнах, отправляя солдат и ресурсы на фронт.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федеративного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1901 году Австралия объединила шесть колоний в один доминион с собственным федеральным парламентом. Британская правовая система легла в основу законодательства, что обеспечило преемственность и стабильность управленческих процессов.
</a:t>
            </a:r>
            <a:endParaRPr lang="en-US" sz="1175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национальной идентичности и мировой активности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сохранение британских традиций, в Австралии начал формироваться самостоятельный национальный дух. Страна активно участвовала в международных событиях, включая Первую мировую войну, демонстрируя растущую роль на мировой арене.
</a:t>
            </a:r>
            <a:endParaRPr lang="en-US" sz="1179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 Австралия: особенности развития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 Новая Зеландия: традиции и перемены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зависимость от Великобритании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Зеландия интенсивно развивала сельское хозяйство и экспортировала продукцию в Великобританию. Торговые связи укрепляли экономику и служили основой отношений между странами в начале XX века.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автономии после Вестминстерского статута
</a:t>
            </a:r>
            <a:endParaRPr lang="en-US" sz="1261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1931 года Новая Зеландия стала более независимой, получив право самостоятельно определять внутреннюю и внешнюю политику. Это позволило развивать национальное самосознание и снизить влияние метрополии.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четырёх колоний в одно государство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1910 году Южно-Африканский Союз объединил Капскую колонию, Наталь, Оранжевое свободное государство и Трансвааль. Это стало основой для формирования единого доминиона с федеральным устройством.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вызовы и экономическая мощь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этнических групп и богатые минеральные ресурсы сделали страну экономически важной, но вызвали внутренние конфликты, особенно связанные с политическими правами различных народов.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Южно-Африканский Союз как доминион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путь от колонии к доминиону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самоуправлению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Начиная с 1919 года в Индии появилась ограниченная автономия, позволяющая местным властям участвовать в управлении. Это стало важным этапом на пути размывания колониальной зависимости.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Объявление доминионства и переход к республике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борьбы за независимость в 1947 году Индия стала доминионом, а уже в 1950 году провозгласила себя республикой. Этот процесс сыграл ключевую роль в глобальной деколонизации.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Вестминстерский статут: от колонии к нации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1926 — Была признана автономия доминионов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заседании в Бальморале подтверждена самостоятельность доминионов и равенство их положению в рамках Империи.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1931 — Принятие Вестминстерского статута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юридически закрепил независимость доминионов в законодательных и внешнеполитических вопросах.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1931 — Доминионы самостоятельно принимают законы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Доминионы получили право самостоятельно регулировать внутренние и международные дела без вмешательства Великобритании.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монарх остаётся символом единства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независимость, единство поддерживалось совместным главой государства — британским монархом.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отношения между Великобританией и доминионами
</a:t>
            </a:r>
            <a:endParaRPr lang="en-US" sz="2067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данные Великобритании, 1920-1930 гг.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1920-х годах сырьевой экспорт доминионов составлял значительную часть британской торговли, поддерживая взаимозависимость экономик.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сырья стимулировал развитие инфраструктуры и влияет на рост промышленности обеих сторон.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371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доминионов в мировых войнах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мировой войне около двух миллионов солдат из доминионов сражались на стороне Великобритании, предоставляя важную человеческую силу и ресурсы. Их вклад был ключевым на многих фронтах.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676100" y="3537675"/>
            <a:ext cx="4116300" cy="11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мировой войне численность перевалила за 3,5 миллиона человек. Доминионы обеспечивали не только военную поддержку, но и логистику, вооружение и стратегическую помощь союзникам.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доминионов: преемственность и изменения
</a:t>
            </a:r>
            <a:endParaRPr lang="en-US" sz="2184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доминионы обрели полную внутреннюю и внешнюю самостоятельность, установив собственные дипломатические отношения и внутренние законы.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бывших доминионов сохранила монархию в форме конституционной, другие стали республиками, отражая свои уникальные пути развития.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содружество наций стало платформой для укрепления культурных и экономических связей, продолжая традиции взаимодействия доминионов.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7283" y="1576525"/>
            <a:ext cx="3490433" cy="1923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ведущих доминионов (около 1950 года)
</a:t>
            </a:r>
            <a:endParaRPr lang="en-US" sz="2069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населении, экономике и степени самостоятельности четырёх основных доминионов середины XX 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и Австралия выделялись по самостоятельности, в то время как Южно-Африканский Союз имел ограниченную внешнеполитическую свободу.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Исторического института, 1950 год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доминионов раскрывает уникальную модель сочетания свободы и зависимости, которая способствовала развитию демократии и формированию современного Содружества.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Доминионы: мост между империей и современностью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2026-05-11T00:08:44Z</dcterms:created>
  <dcterms:modified xsi:type="dcterms:W3CDTF">2026-05-11T00:08:44Z</dcterms:modified>
</cp:coreProperties>
</file>