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развитие рельефа: Земля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меняет рельеф прямо сейчас.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поверхность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развитие рельефа объясняет, как и почему поверхность Земли меняется сегодня и за последние десятилетия.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рельеф и почему он меняется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включает все неровности земной поверхности: горы, равнины, долины, берега, впадины и уступы. Эти формы образуют привычный облик материков и океанических окраин.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Земли не остаётся неизменной: одни участки постепенно поднимаются, другие разрушаются или опускаются. Даже небольшие изменения со временем заметно перестраивают ландшафт.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силы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рельеф сильнее всего влияют вода, лёд, ветер, движение пород и человек. Каждый фактор работает по-своему, но вместе они непрерывно преобразуют поверхность планеты.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изучают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современные изменения, учёные сравнивают снимки, карты и измерения разных лет. Это помогает увидеть, где рельеф меняется быстро и где возможны опасные процессы.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67100" y="766994"/>
            <a:ext cx="4524900" cy="15476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силы связаны с движением вещества внутри Земли. Они медленно поднимают и опускают участки коры, создают разломы и формируют крупные элементы рельефа, включая горные системы.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267100" y="2648182"/>
            <a:ext cx="4524900" cy="15476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силы действуют на поверхности постоянно. Они разрушают породы, переносят обломки и откладывают их в новых местах, поэтому именно они часто заметнее в повседневной жизни.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как результат двух сил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материалам школьной географии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масштабы изменений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время, тем резче и опаснее изменения; на больших промежутках рельеф перестраивается медленно, но основательно.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события заметны сразу, а долгие процессы формируют крупные элементы рельефа только постепенно.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Тектоника плит и горообразование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движение плит превращается в крупные формы рельефа.
</a:t>
            </a:r>
            <a:endParaRPr lang="en-US" sz="17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силы: вулканизм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Вулканический конус
</a:t>
            </a:r>
            <a:pPr algn="l" indent="0" marL="0">
              <a:lnSpc>
                <a:spcPct val="100000"/>
              </a:lnSpc>
              <a:buNone/>
            </a:pPr>
            <a:r>
              <a:rPr lang="en-US" sz="294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Вулканический конус вырастает вокруг канала, по которому магма поднимается к поверхности. После извержения форма может измениться очень быстро, а иногда и полностью разрушиться.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Лавовые потоки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Лава, растекаясь и застывая, образует новые породы и ровные поверхности. Так появляются лавовые поля, плато и отдельные участки земли, наращенные изнутри.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Кратеры и провалы
</a:t>
            </a:r>
            <a:pPr algn="l" indent="0" marL="0">
              <a:lnSpc>
                <a:spcPct val="100000"/>
              </a:lnSpc>
              <a:buNone/>
            </a:pPr>
            <a:r>
              <a:rPr lang="en-US" sz="294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Кратеры и кальдеры возникают там, где взрывные извержения выбрасывают материал или проседает вершина вулкана. Эти формы показывают, насколько мощно извержение меняет поверхность.
</a:t>
            </a:r>
            <a:endParaRPr lang="en-US" sz="1175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Пепел и 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Вулканический пепел может покрывать большие территории тонким слоем. Он быстро меняет почвы и ландшафт, а на островах иногда создаёт совершенно новую сушу.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силы: выветривание пород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разрушение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выветривание дробит породы без изменения их состава. Мороз расширяет трещины, а нагрев и охлаждение вызывают растрескивание и постепенное осыпание камня.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состава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выветривание меняет саму породу. Вода, кислород и растворённые газы вступают в реакции с минералами, из-за чего камень становится рыхлее и слабее.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выветривание связано с живыми организмами. Корни растений расширяют трещины, а микроорганизмы и лишайники ускоряют разрушение поверхности камня.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Рыхлый 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выветривания становятся трещины, обломки, щебень и песок. Такой рыхлый материал легче переносится водой, льдом и ветром, а значит быстрее меняет рельеф.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на суше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530800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Смыв на склонах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и талые воды начинают разрушение поверхности уже на склонах. Они смывают тонкий слой почвы, углубляют промоины и создают условия для более сильного размыва.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2547946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наносов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Ручьи и реки переносят песок, ил и мелкие обломки на большие расстояния. По пути они меняют русла, подмывают берега и формируют извилины.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277700" y="3565099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на равнинах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течение становится спокойнее, и часть материала оседает. Так возникают поймы, излучины, отмели и другие формы, связанные с накоплением наносов.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и аккумуляция: два результата работы воды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где вода разрушает поверхность, а где откладывает наносы.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верхней части речной системы сильнее размыв, а ниже по течению и у берегов нарастает отложение материала.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география; обобщённая схема речных процессов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 холод как преобразователи рельефа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851675" y="13682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ледников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действуют как огромные «шлифовальные машины»: медленно царапают и выравнивают породы, уносят обломки и оставляют после себя сглаженные склоны и моренные гряды.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1675" y="250142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древнего льда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лед вытачивает кары и U-образные долины, потому что движется по склону и захватывает камни. Такие формы хорошо показывают, где раньше проходил ледник.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1675" y="36345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 мерзлота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вечной мерзлоты грунт разрушается при многократном замерзании и оттаивании. Из-за этого поверхность становится рыхлой, появляются трещины, бугры и мелкие смещения почвы.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подхватывает самые мелкие частицы и уносит их далеко от места разрушения. Так возникают выдувания, а поверхность становится более сухой и каменистой.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Выдувание частиц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1772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песка много, ветер начинает его накапливать. Из-за этого образуются дюны и барханы, которые медленно перемещаются и меняют очертания пустынь.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Нагромождение песка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9985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открытых равнинах и в засушливых районах действие ветра особенно заметно. Он работает медленнее воды, но постоянно перерабатывает рыхлый материал и создаёт новые формы.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работа ветра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формы пустынь
</a:t>
            </a:r>
            <a:endParaRPr lang="en-US" sz="2500" dirty="0"/>
          </a:p>
        </p:txBody>
      </p:sp>
      <p:sp>
        <p:nvSpPr>
          <p:cNvPr id="16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под ударами волн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Штормовые волны день за днём подтачивают берег, обрушивают уступы и уносят песок вдоль линии суши. Так один участок отступает, а соседний может, наоборот, нарастать.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откладываются наносы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течение ослабевает, песок и ил оседают на дне и у берега. Постепенно появляются пляжи, косы, пересыпи и спокойные лагуны.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побережья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Гравитация: обвалы, оползни, осыпи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Обвалы происходят внезапно: крупные массы породы отрываются от склона и падают вниз. Чаще всего это случается после сильных дождей или землетрясений.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Оползень возникает, когда слой грунта начинает скользить по более гладкой и влажной поверхности. Движение может быть медленным, но оно заметно меняет форму склона.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осыпи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Осыпь состоит из мелких камней и щебня, которые постепенно сползают и скапливаются у подножия склонов. Такие скопления часто образуют крутые каменные шлейфы.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риск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растительности, подмыв берегов и резкие толчки земли делают склоны менее устойчивыми. Поэтому опасные участки важно замечать заранее и не перегружать строительством.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Карст: рельеф, созданный растворением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растворения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Карст начинается там, где вода постепенно растворяет некоторые породы, прежде всего известняк, гипс и соль. Вода проникает по трещинам и расширяет их.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пустоты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 толще пород появляются пустоты, подземные ходы и каналы. На поверхности это может проявляться в виде воронок и провалов.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Обрушения и провалы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крыша пещеры становится слишком тонкой, она может обрушиться. Тогда рельеф резко меняется, а на месте пустоты образуется более глубокая впадина.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Карст развивается медленно, но влияет и на поверхность, и на подземное пространство. Поэтому такие районы требуют особенно внимательного изучения перед строительством.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как «режиссёр» рельефа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частых и сильных дождях вода быстрее размывает почву, углубляет овраги и повышает риск оползней. Особенно уязвимы крутые склоны и берега рек.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климат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температура часто переходит через ноль, вода в трещинах замерзает и расширяется. Это постепенно раскалывает породы и ускоряет их разрушение.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Замерзание и оттаивание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меньше работает вода, зато сильнее проявляются ветер и растрескивание пород. Рыхлый материал легче выдувается, а поверхность становится более неустойчивой.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климат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влияет на рельеф по-разному: где-то растёт размыв, а где-то усиливается засушливость и ветровая переработка. Скорость процессов зависит от местных условий.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эффект разный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меняет рельеф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851675" y="13682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Стройка и земляные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дорог, карьеров и каналов меняет естественные формы поверхности. Земля перемещается, появляются насыпи, выемки и отвалы, а привычный сток воды нарушается.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1675" y="250142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стока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Плотины, дамбы и мелиорация регулируют движение воды и наносов. Они могут защитить берега, но иногда задерживают песок и ил там, где они должны откладываться.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1675" y="36345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эрозии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 распашка склонов уменьшают защиту почвы. После этого дождям легче размывать поверхность, а овраги и оползни возникают чаще.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782309"/>
            <a:ext cx="4788300" cy="1528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наблюдения за рельефом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географических методов наблюдения за рельефом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источников помогает заметить даже небольшие изменения рельефа и понять, где процессы идут быстрее всего.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дополняют друг друга: одни дают обзор, другие — точные измерения на местности.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LiDAR и точная высота
</a:t>
            </a:r>
            <a:pPr algn="ctr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LiDAR помогает увидеть поверхность почти как на ладони: лазерный луч измеряет расстояния до земли, а затем строится точная карта высот. Такой способ особенно полезен в лесу и на сложном рельефе.
</a:t>
            </a:r>
            <a:endParaRPr lang="en-US" sz="1177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 деталях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модель рельефа показывает не только форму, но и уклоны, перепады высот и мелкие неровности. По ней удобно сравнивать изменения и находить опасные участки.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 фотографиям
</a:t>
            </a:r>
            <a:pPr algn="ctr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Фотограмметрия создаёт объёмную модель по множеству снимков. Камера делает фотографии с разных точек, а программа соединяет их в единое трёхмерное изображение берегов, склонов или карьеров.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3D-съёмки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меняется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Земли не стоит на месте: его постоянно меняют силы внутри планеты, вода, лёд, ветер, море и человек. Наблюдения помогают замечать эти перемены и заранее оценивать опасность.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2026-07-26T22:40:41Z</dcterms:created>
  <dcterms:modified xsi:type="dcterms:W3CDTF">2026-07-26T22:40:41Z</dcterms:modified>
</cp:coreProperties>
</file>