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— разнообразные существа с уникальными особенностями и важной ролью в природе.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класса Птицы: ключевые темы
</a:t>
            </a:r>
            <a:endParaRPr lang="en-US" sz="283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возникли от хищных динозавров примерно 150 миллионов лет назад. Археоптерикс считается одним из первых видов, унаследовавшим перья и крылья, что обеспечило им новые возможности для жизни.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эволюция птиц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основные признаки птиц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 признаком птиц являются перья, которые защищают тело, сохраняют тепло и участвуют в полёте, что отличает их от других животных.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птиц лёгкий и полый, а высокая температура тела — около 40 °С — позволяет активно обмениваться веществами во время полёта.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грудная мускулатура отвечает за движение крыльев, а клюв служит для питания, так как зубы у птиц отсутствуют.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Страус — гигант среди птиц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Страус достигает в высоту до 2,7 метра и весит около 150 кг, являясь крупнейшей птицей на Земле. Он не летает, но развивает значительную скорость при беге.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Колибри — крошечный мастер полёта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маленький вид, колибри-пчёлка, весит всего около 2 граммов. Она способна зависать в воздухе благодаря мощным крыльям, что уникально среди птиц.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оперения и форм тела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окраска и отличия в клювах отражают адаптации к условиям обитания и рациону. Например, длинные клювы для насекомоядных и крепкие — для зерноядных.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и размеров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Классификация: основные отряды птиц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Воробьинообразные составляют более 60% видов, они разнообразны и распространены почти по всему миру.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Хищные птицы, такие как ястребы и совы, обладают острыми когтями и клювами для охоты на добычу.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Курообразные — наземные птицы с крепким телосложением, к ним относятся куры и фазаны.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Водоплавающие птицы, например, утки и гуси, адаптированы к жизни в воде за счёт перепончатых лап и специальных перьев.
</a:t>
            </a:r>
            <a:endParaRPr lang="en-US" sz="100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распространения птиц по континентам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Максимальное видовое разнообразие птиц наблюдается в тропических лесах Южной Америки.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видов сосредоточена в тёплых природных зонах, что связано с богатством экосистем.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BirdLife International, 2022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988" y="1350456"/>
            <a:ext cx="1988152" cy="19570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2105" y="1350493"/>
            <a:ext cx="1900538" cy="18931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2905" y="1350493"/>
            <a:ext cx="1900538" cy="18931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978594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Контурные перья — защитники формы
</a:t>
            </a:r>
            <a:pPr algn="ctr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Контурные перья покрывают тело и придают птице форму. Они обеспечивают аэродинамику и защищают от влаги, сохраняя тепло во время полёта.
</a:t>
            </a:r>
            <a:endParaRPr lang="en-US" sz="846" dirty="0"/>
          </a:p>
        </p:txBody>
      </p:sp>
      <p:sp>
        <p:nvSpPr>
          <p:cNvPr id="11" name="Text 2"/>
          <p:cNvSpPr txBox="1"/>
          <p:nvPr/>
        </p:nvSpPr>
        <p:spPr>
          <a:xfrm>
            <a:off x="37725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Пуховые перья — теплоизоляция
</a:t>
            </a:r>
            <a:pPr algn="ctr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Пух защищает птиц от холода, создавая воздушный слой под контурными перьями, что особенно важно для птенцов и зимующих видов.
</a:t>
            </a:r>
            <a:endParaRPr lang="en-US" sz="846" dirty="0"/>
          </a:p>
        </p:txBody>
      </p:sp>
      <p:sp>
        <p:nvSpPr>
          <p:cNvPr id="12" name="Text 3"/>
          <p:cNvSpPr txBox="1"/>
          <p:nvPr/>
        </p:nvSpPr>
        <p:spPr>
          <a:xfrm>
            <a:off x="63933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Лётные перья — мотор полёта
</a:t>
            </a:r>
            <a:pPr algn="ctr" indent="0" marL="0">
              <a:lnSpc>
                <a:spcPct val="115000"/>
              </a:lnSpc>
              <a:buNone/>
            </a:pPr>
            <a:r>
              <a:rPr lang="en-US" sz="75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Лётные перья крепятся к крыльям и хвосту, помогая управлять полётом и создавая подъёмную силу, необходимую для поддержания высоты.
</a:t>
            </a:r>
            <a:endParaRPr lang="en-US" sz="851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Покровы тела и типы перьев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и особенности дыхания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система позволяет поддерживать большой энергетический обмен, необходимый для активного полёта и длинных миграций.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имеют уникальную дыхательную систему с лёгкими и воздушными мешками, обеспечивающую непрерывный поток воздуха и высокую эффективность газообмена.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мешки увеличивают объём лёгких и снижают вес тела, что облегчает полёт и улучшает терморегуляцию.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8025" y="1571641"/>
            <a:ext cx="2374200" cy="14954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2400" y="1604295"/>
            <a:ext cx="2245200" cy="143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469575" y="3272525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разным видам пищи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птиц состоит из зоба и двух желудков, что позволяет эффективно переваривать как мягкую, так и твёрдую пищу благодаря мускульному желудку.
</a:t>
            </a:r>
            <a:endParaRPr lang="en-US" sz="895" dirty="0"/>
          </a:p>
        </p:txBody>
      </p:sp>
      <p:sp>
        <p:nvSpPr>
          <p:cNvPr id="10" name="Text 2"/>
          <p:cNvSpPr txBox="1"/>
          <p:nvPr/>
        </p:nvSpPr>
        <p:spPr>
          <a:xfrm>
            <a:off x="5674200" y="3285480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пищевых пристрастий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специализированы по рациону: зерноядные питаются семенами, хищники охотятся на другую живность, а нектароядные питаются цветочным нектаром.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 и питание у птиц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6725" y="1609950"/>
            <a:ext cx="3289950" cy="242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таблица: приспособления строения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формы клюва, строения конечностей и питания у различных птиц отражает их экологические роли и среды обитания.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птиц тесно связано с их образом жизни и способом добычи пищи.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орнитологические данные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развитие потомства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размножаются путём внутреннего оплодотворения и откладывают яйца с твёрдой скорлупой для защиты эмбриона от внешних воздействий и высыхания.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видов строят гнёзда для высиживания потомства. Родительская забота проявляется в кормлении и согревании птенцов, как у аистов и пингвинов.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Пение птиц и способы коммуникации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25" y="207073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Пение используется для обозначения своей территории и отпугивания конкурентов, чтобы сохранить пространство и ресурсы для себя и потомства.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358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Привлечение партнёров происходит с помощью сложных мелодий и уникальных голосовых сигналов, что способствует успешному спариванию.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076692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подают предупредительные сигналы опасности звуковыми сигналами, помогая остальным избегать угрозы или нападения хищников.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739200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виды, например волнистые попугаи, способны имитировать человеческую речь и другие звуки, что расширяет их коммуникационные возможности.
</a:t>
            </a:r>
            <a:endParaRPr lang="en-US" sz="100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9675" y="1087553"/>
            <a:ext cx="2987700" cy="29701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0767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птиц: основные маршруты и расстояния
</a:t>
            </a:r>
            <a:endParaRPr lang="en-US" sz="2455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8025" y="1770963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перелёты позволяют птицам избегать неблагоприятных климатических условий и обеспечивают доступ к пище и местам размножения. Ласточки и журавли ежегодно преодолевают тысячи километров.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164700" y="3184452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миграционные пути пролегают через европейскую часть России, Азию и дельту Волги. Например, на Байкале птицы делают остановки для отдыха и пополнения запасов энергии.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4883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и значение птиц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0625" y="1771400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численности вредителей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активно питаются насекомыми, снижая популяцию вредителей. Хищники, такие как совы, регулируют численность грызунов, поддерживая экологическое равновесие.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11675" y="3160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и расселение семян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Колибри и другие нектароядные опыляют растения, обеспечивая их размножение. Скворцы и грачи распространяют семена, способствуя возобновлению растительности и биоразнообразию.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834837"/>
            <a:ext cx="75969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 жизни человека: хозяйство и культура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Хищные птицы используются в соколиной охоте, продолжая древние традиции и демонстрируя тесную взаимосвязь человека и природы.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699665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часто выступают героями в народных сказках и мифах, а также служат символами свободы и мира в живописи, литературе и народном искусстве.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птицы поставляют человеку мясо, яйца и перья, играя важную роль в сельском хозяйстве и обеспечении продовольствия.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состояние и угрозы для птиц
</a:t>
            </a:r>
            <a:endParaRPr lang="en-US" sz="2763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Наблюдается рост численности исчезающих видов из-за продолжающейся деградации их природных местообитаний и антропогенного давления.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фактор риска для птиц — утрата среды обитания, что требует укрепления охраны и восстановления экосистем.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IUCN, 2023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4046" y="1009775"/>
            <a:ext cx="3008707" cy="308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22200" y="775075"/>
            <a:ext cx="4152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птиц: Красная книга и заповедники
</a:t>
            </a:r>
            <a:endParaRPr lang="en-US" sz="2933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746150" y="177714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Красной книге России перечислены редкие виды, такие как журавль-красавка и скопа, которые нуждаются в специальной защите и мониторинге для предотвращения исчезновения.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65500" y="3063909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и федеральные программы направлены на сохранение биологического разнообразия через создание заповедников, запрет охоты и охрану важных местообитаний.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320 км/ч
</a:t>
            </a:r>
            <a:endParaRPr lang="en-US" sz="10086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максимальная скорость погружения сапсана, что делает его самой быстрой птицей в мире.
</a:t>
            </a:r>
            <a:endParaRPr lang="en-US" sz="2176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Сапсан достиг такой скорости благодаря особенностям строения тела и мощным мышцам, что помогает эффективно охотиться на добычу.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Орнитологические исследования, 2023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Любопытные факты о птицах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Попугай жако способен запоминать и воспроизводить до тысячи слов, демонстрируя высокий уровень когнитивных способностей и коммуникации.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Пингвины освоили морской образ жизни: не умея летать, они великолепно плавают и ныряют, адаптируясь к суровым условиям Антарктики.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300" y="687"/>
            <a:ext cx="8411400" cy="51421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72825" y="1760381"/>
            <a:ext cx="3837900" cy="79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птиц помогает понять сложные биологические процессы и поддерживать баланс в экосистемах, что жизненно важно для сохранения природы и нашего будущего.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656800" y="1009681"/>
            <a:ext cx="5670000" cy="6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изучать птиц важно для природы и человека
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2026-05-08T22:36:02Z</dcterms:created>
  <dcterms:modified xsi:type="dcterms:W3CDTF">2026-05-08T22:36:02Z</dcterms:modified>
</cp:coreProperties>
</file>