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jpe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профессии: актуальность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Осознанный выбор профессии формирует успешную карьеру и личное развитие.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Социально-исторический контекст выбора профессии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100 лет рынок труда изменился под влиянием технологий, глобализации и цифровизации. Важность профориентации выросла, а роль семьи и образования стала ключевой для адаптации к новым вызовам.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факторов профессионального выбора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интересы и склонности определяют привязанность к профессии, влияя на удовлетворённость и мотивацию на протяжении всей карьеры.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Материальная мотивация и семейные профессиональные стандарты чаще всего формируют экономическую сторону выбора и социальное восприятие профессии.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сверстников и доступность качественного образования учитываются при принятии решения, особенно в условиях региональных различий рынка труда.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Престиж профессии и её востребованность на рынке также влияют на выбор, отражая общественные ценности и перспективы карьерного роста.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48" y="1695597"/>
            <a:ext cx="375900" cy="37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4158" y="1695597"/>
            <a:ext cx="375600" cy="37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248" y="3214682"/>
            <a:ext cx="375600" cy="375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4158" y="3214682"/>
            <a:ext cx="375600" cy="375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Психологический самоанализ: ключевые этапы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37000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Профориентационные тесты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Тесты помогают выявить индивидуальные способности, интересы и профессиональные склонности, способствуя осознанному выбору карьеры.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91925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сильных и слабых сторон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Осознание личных качеств позволяет подобрать сферу деятельности, максимально соответствующую возможностям и минимизирующую слабости.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237000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Осмысление жизненных ценностей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свои приоритеты и цели жизненно важно для выбора профессии, которая будет приносить удовлетворение и чувство смысла.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491925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Формулирование долгосрочных целей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 поставленные цели направляют профессиональное развитие и помогают выстраивать карьеру последовательно и результативно.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238" y="1487307"/>
            <a:ext cx="1923750" cy="18016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0750" y="1495046"/>
            <a:ext cx="1909800" cy="178670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4725" y="1495064"/>
            <a:ext cx="1909800" cy="17792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2850" y="1491830"/>
            <a:ext cx="1920150" cy="17945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Востребованные профессии на российском рынке труда в 2023 году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420938" y="3397731"/>
            <a:ext cx="1938173" cy="1164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IT-специалисты: лидеры спроса
</a:t>
            </a:r>
            <a:pPr algn="l" indent="0" marL="0">
              <a:lnSpc>
                <a:spcPct val="100000"/>
              </a:lnSpc>
              <a:buNone/>
            </a:pPr>
            <a:r>
              <a:rPr lang="en-US" sz="4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цифровизации требует программистов, аналитиков и специалистов по кибербезопасности. Этот сектор активно расширяется и предлагает множество возможностей для молодых профессионалов.
</a:t>
            </a:r>
            <a:endParaRPr lang="en-US" sz="1195" dirty="0"/>
          </a:p>
        </p:txBody>
      </p:sp>
      <p:sp>
        <p:nvSpPr>
          <p:cNvPr id="15" name="Text 3"/>
          <p:cNvSpPr txBox="1"/>
          <p:nvPr/>
        </p:nvSpPr>
        <p:spPr>
          <a:xfrm>
            <a:off x="2528624" y="3397731"/>
            <a:ext cx="1938173" cy="1164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профессии на подъёме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на врачей, медсестёр и фармацевтов связан с развитием здравоохранения и ростом населения старших возрастных групп, что обеспечивает стабильность и перспективы.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3174" y="3397731"/>
            <a:ext cx="1938172" cy="1164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Инженеры и экологи — профессии с ответственностью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инфраструктуры и экологическая безопасность стимулируют спрос на инженеров и специалистов по охране окружающей среды, что требует высокого уровня квалификации.
</a:t>
            </a:r>
            <a:endParaRPr lang="en-US" sz="1158" dirty="0"/>
          </a:p>
        </p:txBody>
      </p:sp>
      <p:sp>
        <p:nvSpPr>
          <p:cNvPr id="17" name="Text 5"/>
          <p:cNvSpPr txBox="1"/>
          <p:nvPr/>
        </p:nvSpPr>
        <p:spPr>
          <a:xfrm>
            <a:off x="6784879" y="3397731"/>
            <a:ext cx="1938173" cy="1164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 остаётся востребованной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Работники ресторанной и туристической отраслей, а также специалисты по обслуживанию обеспечивают важный вклад в экономику и развитие сервиса.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отраслей в структуре спроса на специалистов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сектора показывают устойчивый рост, подчёркивая важность цифровых и социальных профессий.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2023 год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труда формируется вокруг IT и медицины, что отражает текущие и будущие потребности страны.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цифровизации и технологических трендов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и автоматизация стимулируют появление новых профессий, требующих квалификации в аналитике и цифровых технологиях.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Возрастающий спрос на специалистов по кибербезопасности и интернет-маркетингу обусловлен развитием онлайн-среды и защитой данных.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Soft skills — коммуникация, креативность и критическое мышление — становятся ключевыми компетенциями современного работника.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50" y="1500249"/>
            <a:ext cx="2471400" cy="22928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13" y="1499820"/>
            <a:ext cx="2478150" cy="228938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200" y="1500525"/>
            <a:ext cx="2471400" cy="22879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будущего: долгосрочные прогнозы до 2040 года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8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Архитекторы ИТ-систем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4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Специалисты, проектирующие сложные цифровые платформы, будут востребованы для обеспечения надежности и масштабируемости информационных решений.
</a:t>
            </a:r>
            <a:endParaRPr lang="en-US" sz="1138" dirty="0"/>
          </a:p>
        </p:txBody>
      </p:sp>
      <p:sp>
        <p:nvSpPr>
          <p:cNvPr id="13" name="Text 3"/>
          <p:cNvSpPr txBox="1"/>
          <p:nvPr/>
        </p:nvSpPr>
        <p:spPr>
          <a:xfrm>
            <a:off x="3344780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 — инновационные исследователи
</a:t>
            </a:r>
            <a:pPr algn="l" indent="0" marL="0">
              <a:lnSpc>
                <a:spcPct val="100000"/>
              </a:lnSpc>
              <a:buNone/>
            </a:pPr>
            <a:r>
              <a:rPr lang="en-US" sz="4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области медицины и сельского хозяйства биотехнологи разрабатывают новые методы лечения и устойчивое производство продуктов.
</a:t>
            </a:r>
            <a:endParaRPr lang="en-US" sz="1148" dirty="0"/>
          </a:p>
        </p:txBody>
      </p:sp>
      <p:sp>
        <p:nvSpPr>
          <p:cNvPr id="14" name="Text 4"/>
          <p:cNvSpPr txBox="1"/>
          <p:nvPr/>
        </p:nvSpPr>
        <p:spPr>
          <a:xfrm>
            <a:off x="6250213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1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лингвисты и специалисты по робототехнике
</a:t>
            </a:r>
            <a:pPr algn="l" indent="0" marL="0">
              <a:lnSpc>
                <a:spcPct val="100000"/>
              </a:lnSpc>
              <a:buNone/>
            </a:pPr>
            <a:r>
              <a:rPr lang="en-US" sz="4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лингвистики и программирования создаёт профессионалов для развития интеллектуальных систем и автоматизированных роботов.
</a:t>
            </a:r>
            <a:endParaRPr lang="en-US" sz="102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903660"/>
            <a:ext cx="4486275" cy="18802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Рейтинг престижа профессий в России 2024 года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Топ-5 профессий с наивысшим уровнем общественного признания и сочетанием социальной значимости и востребованности.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Фонд общественного мнения (ФОМ), 2024 год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с высокой общественной значимостью и перспективами занимают лидирующие позиции в рейтинге престижа.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выборе профессии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7985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Следование модным тенденциям без учёта личных интересов приводит к быстрой утрате мотивации и неудовлетворённости карьерой.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14236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Поддавшись давлению семьи или окружения, молодой человек рискует выбрать путь, далекий от своих способностей и желаний.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623990" y="1685875"/>
            <a:ext cx="2942026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исследований рынка и актуальных профессий уменьшает шансы на успешное и стабильное трудоустройство.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23990" y="3410084"/>
            <a:ext cx="2038270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быстрой высокой зарплаты без готовности к постоянному обучению и профессиональному росту ведёт к разочарованиям.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самообразования и непрерывного развития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82935" y="2222080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обучения
</a:t>
            </a:r>
            <a:pPr algn="l" indent="0" marL="0">
              <a:lnSpc>
                <a:spcPct val="100000"/>
              </a:lnSpc>
              <a:buNone/>
            </a:pPr>
            <a:r>
              <a:rPr lang="en-US" sz="48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Осознанное развитие навыков начинается с определения слабых и сильных сторон, выбора курсов и источников знаний, соответствующих профессиональным целям.
</a:t>
            </a:r>
            <a:endParaRPr lang="en-US" sz="1172" dirty="0"/>
          </a:p>
        </p:txBody>
      </p:sp>
      <p:sp>
        <p:nvSpPr>
          <p:cNvPr id="10" name="Text 3"/>
          <p:cNvSpPr txBox="1"/>
          <p:nvPr/>
        </p:nvSpPr>
        <p:spPr>
          <a:xfrm>
            <a:off x="2593844" y="2326650"/>
            <a:ext cx="1285241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онлайн-ресурсов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457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платформы дистанционного обучения позволяют удобно осваивать новые компетенции, вести обучение в собственном темпе и применять знания на практике.
</a:t>
            </a:r>
            <a:endParaRPr lang="en-US" sz="1096" dirty="0"/>
          </a:p>
        </p:txBody>
      </p:sp>
      <p:sp>
        <p:nvSpPr>
          <p:cNvPr id="11" name="Text 4"/>
          <p:cNvSpPr txBox="1"/>
          <p:nvPr/>
        </p:nvSpPr>
        <p:spPr>
          <a:xfrm>
            <a:off x="4622859" y="2729986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проекты и стажировки
</a:t>
            </a:r>
            <a:pPr algn="l" indent="0" marL="0">
              <a:lnSpc>
                <a:spcPct val="100000"/>
              </a:lnSpc>
              <a:buNone/>
            </a:pPr>
            <a:r>
              <a:rPr lang="en-US" sz="447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4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реальных проектах и стажировках способствует закреплению теории, формирует профессиональные навыки и расширяет сеть контактов.
</a:t>
            </a:r>
            <a:endParaRPr lang="en-US" sz="1072" dirty="0"/>
          </a:p>
        </p:txBody>
      </p:sp>
      <p:sp>
        <p:nvSpPr>
          <p:cNvPr id="12" name="Text 5"/>
          <p:cNvSpPr txBox="1"/>
          <p:nvPr/>
        </p:nvSpPr>
        <p:spPr>
          <a:xfrm>
            <a:off x="6652979" y="3135308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Неформальное образование и волонтёрство
</a:t>
            </a:r>
            <a:pPr algn="l" indent="0" marL="0">
              <a:lnSpc>
                <a:spcPct val="100000"/>
              </a:lnSpc>
              <a:buNone/>
            </a:pPr>
            <a:r>
              <a:rPr lang="en-US" sz="426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7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Волонтёрская деятельность и самостоятельное изучение смежных областей развивают soft skills, критическое мышление и демонстрируют инициативу работодателям.
</a:t>
            </a:r>
            <a:endParaRPr lang="en-US" sz="102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процесса выбора профессии: этапы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и сбор информации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начинается с самоанализа личных предпочтений и способностей. Затем следует изучение доступных профессий и их требований, что позволяет сформировать первые варианты выбора.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проверка и принятие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важно участвовать в стажировках и профориентационных мероприятиях. Консультации с наставниками и семьёй помогают оценить возможности и принять обоснованное решение.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принятия профессионального решения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этапов выбора и развития профессии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семьи на профессиональное самоопределение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диалог и взаимопонимание между родителями и подростком укрепляют доверие и помогают найти оптимальное решение, учитывающее интересы и ценности молодого человека.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семьи создаёт уверенность в выборе и способствует формированию положительной мотивации к профессиональному развитию с раннего возраста.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или навязывание профессии могут привести к внутреннему конфликту и снижению удовлетворённости карьерой, что негативно скажется на личном росте.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8815" y="1466400"/>
            <a:ext cx="2570520" cy="303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Совместимость личных ценностей и профессии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34889" y="1869410"/>
            <a:ext cx="2253665" cy="26330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Учёт личных и корпоративных ценностей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Успешный профессиональный выбор учитывает совпадение индивидуальных убеждений с миссией и культурой организации, что повышает удовлетворённость и продуктивность.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46155" y="1869410"/>
            <a:ext cx="2253600" cy="263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работы и личной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профессии влияет на образ жизни, поэтому важно предусмотреть возможность гармоничного сочетания рабочих обязанностей с личными интересами и семьёй для устойчивого развития.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IT-сфере наблюдается лидирующая оплата труда и устойчивый спрос на специалистов, что делает данное направление привлекательным для молодых профессионалов.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110 000 руб.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средняя зарплата в IT-секторе, отражающая высокий спрос и инновационный характер отрасли.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2023
</a:t>
            </a:r>
            <a:endParaRPr 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Волонтёрский опыт и стажировки для старшеклассников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Волонтёрская деятельность помогает развивать коммуникативные навыки и ответственность, а также показывает готовность к работе в коллективе.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79355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Стажировки предоставляют уникальный опыт применения теоретических знаний и возможность ознакомиться с реальными профессиональными требованиями.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82682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проектах крупных компаний и НКО способствует расширению контактов и получению рекомендаций, важных для дальнейшего карьерного роста.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436" y="1376975"/>
            <a:ext cx="2300479" cy="303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4336" y="1376975"/>
            <a:ext cx="2300479" cy="303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Кейс-стади: пример выбора профессии выпускником школы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8302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биологии и первые шаги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Выпускник проявлял активность на олимпиадах по биологии, что помогло ему сформировать первичное понимание предмета и заинтересоваться наукой.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9901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знакомство с профессией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Стажировка в научном центре позволила ознакомиться с работой биоинженера, закрепить знания и укрепить желание обучаться по профильной специальности в вузе.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4687" y="1596462"/>
            <a:ext cx="499275" cy="57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3403" y="1653518"/>
            <a:ext cx="570600" cy="4564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78312" y="1653518"/>
            <a:ext cx="570600" cy="45648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Наставничество и профессиональные сообщества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73670" y="2473171"/>
            <a:ext cx="2181300" cy="18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Наставничество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Опытные специалисты помогают формировать карьерные планы и развивать ключевые профессиональные навыки, выступая личным примером и поддержкой.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488059" y="2473171"/>
            <a:ext cx="2181300" cy="18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опытом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Профессиональные сообщества способствуют обмену знаниями, обсуждению трендов и совместной работе над проектами, расширяя горизонты участников.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302424" y="2473171"/>
            <a:ext cx="2181300" cy="18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Сетевое взаимодействие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Коммуникация внутри сообществ открывает доступ к новыми возможностям и помогает устанавливать важные деловые связи для карьерного роста.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Стратегия осознанного выбора профессии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собственных способностей, ценностей и рынка труда, гибкость и поддержка близких формируют основу успешной карьеры в современном мире постоянных изменений.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2026-05-08T06:14:40Z</dcterms:created>
  <dcterms:modified xsi:type="dcterms:W3CDTF">2026-05-08T06:14:40Z</dcterms:modified>
</cp:coreProperties>
</file>