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с разными частицами меняет смысл почти полностью.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run: одно слово — много значений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run встречается так часто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 — один из самых частых глаголов в английском. В фразовых глаголах он помогает говорить о встречах, ошибках, дороге, школе и повседневных делах понятно и естественно.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out: закончиться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out используют, когда заканчиваются продукты, время, деньги или другие ресурсы. В речи это особенно удобно для описания бытовых ситуаций и школьных дел.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иссякает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run out обычно ставят of: run out of milk, run out of time, run out of paper. Эта часть показывает, что именно закончилось или стало недоступно.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 of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предмет, запас или время полностью закончились, чаще всего подходит run out. Важно сразу искать слово of, потому что оно помогает узнать нужную конструкцию.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способ запомнить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into: неожиданно встретить или столкнуться с трудностью
</a:t>
            </a:r>
            <a:endParaRPr lang="en-US" sz="2275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into часто означает неожиданно встретить знакомого. Так можно сказать о друге, однокласснике или соседе, если встреча произошла внезапно, без предварительного плана.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всё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выражение переводится по-разному в зависимости от ситуации. Если рядом человек — это встреча, если рядом problem или trouble — это трудность.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про людей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значении run into описывает проблему: run into difficulties, run into trouble, run into a problem. Здесь речь уже не о встрече, а о затруднении.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45049"/>
            <a:ext cx="4348200" cy="1771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значения run в сравнении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фразовые глаголы с run и их значения в школьной лексике.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часть конструкции — частица: именно она меняет смысл глагола run.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away: убежать или сбежать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away означает быстро покинуть место или убежать от опасности. Это слово хорошо передаёт движение прочь, когда кто-то хочет скрыться или уйти как можно скорее.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уход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run away from home показывает, что кто-то ушёл из дома без разрешения. Здесь важна идея не просто движения, а именно резкого ухода от прежнего места.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дома или места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говорят о животных или героях историй: the dog ran away. В сказках и рассказах это выражение помогает описывать побег очень наглядно и просто.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животных и сказках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фразовые глаголы с run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конструкции чаще всего помогают в бытовых и школьных ситуациях.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run out, run into, run away и run through: они наиболее полезны для повседневной речи и учебных заданий.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школьной лексике и повседневному употреблению; качественное сравнение
</a:t>
            </a:r>
            <a:endParaRPr lang="en-US" sz="13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over: переехать или быстро повторить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over может означать, что транспорт сбил или переехал что-то на дороге. В таком случае речь идёт о физическом движении машины и опасной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Дорожное значение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перевести run over, нужно посмотреть на всю фразу. Если рядом есть машина или дорога, смысл один; если речь о плане или правилах, смысл совсем другой.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контекст — один смысл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значении run over значит быстро ещё раз просмотреть материал, план или ответы. Это удобно перед уроком, проверкой или важным выступлением.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повторение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run по контексту
</a:t>
            </a:r>
            <a:endParaRPr lang="en-US" sz="278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правильный перевод фразового глагола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through: быстро просмотреть или отрепетировать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бегло смотрит ответы, правила или план. Run through помогает быстро освежить материал, не тратя много времени на подробное чтение.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проверкой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run through lines или run through the plan, когда нужно отрепетировать речь, порядок действий или домашнее задание перед презентацией.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выражение используется как короткая проверка: ещё раз пройтись по материалу и убедиться, что всё готово к уроку, контрольной или ответу у доски.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повторение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находка: как работает run across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чердаке ученик нашёл старую книгу и между страницами заметил фотографию с подписью. Он не искал её специально, но именно так и работает run across: случайно наткнуться на что-то интересное и неожиданное.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 в книге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run across относится не к предмету, а к мысли или факту. Ребёнок читает заметку, видит знакомую тему и словно случайно находит важную идею, которая помогает понять урок лучше.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которая попалась сама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уборки стола школьница вдруг run across новое слово, написанное на полях тетради. Это была не встреча с человеком, а неожиданная находка, которая сразу привлекла внимание и захотелось узнать значение.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слово в тетради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идёт после run out of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run out of обычно называют то, что закончилось или стало меньше. Это может быть еда, время, школьные принадлежности или деньги.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после run out of стоят предметы, ресурсы или время. Предлог of является обязательным и помогает узнать конструкцию.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повседневная речь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run after в разных ситуациях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буквальном смысле run after описывает движение вслед за предметом. Ребёнок бежит за мячом, автобусом или кошкой, чтобы догнать их и не упустить.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за мячом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переносном смысле выражение показывает сильное стремление к чему-то. Можно run after a dream, если человек упорно идёт к мечте и не сдаётся.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Гнаться за целью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after передаёт ощущение спешки и активного преследования. Это помогает коротко описать и игру на улице, и желание добиться важного результата.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и усилие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 переносное значение run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конструкции описывают движение в пространстве, а другие — действия, мысли или проверку идей. Контекст подсказывает, какой смысл нужен.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встречаются не реже буквальных, поэтому важно учить run вместе с частицей и примером.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 «Phrasal verbs: to run»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363" y="3188538"/>
            <a:ext cx="321075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983" y="3188538"/>
            <a:ext cx="321075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by используют, когда нужно показать мысль другому человеку до решения. Это помогает проверить, понятна ли идея и нет ли в ней ошибки.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идея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by подходит, когда важно не спешить и услышать мнение заранее. Так можно уточнить деталь, исправить план и только потом переходить к действию.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действием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нужна в семье, в классе и в проектной работе. Ученики могут run the plan by the teacher, чтобы получить совет или одобрение.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людьми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run by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run on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on описывает разговор, урок или встречу, которые продолжаются дольше, чем ожидалось. Так удобно сказать, что событие затянулось и заняло слишком много времени.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затягивается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 же выражение помогает назвать источник питания. Машина runs on petrol, а робот может run on batteries, если он получает энергию от батареек.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работает на энергии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говорится о времени, речь идёт о длительности. Если рядом есть топливо, электричество или батарейки, значит run on связано с работой устройства.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 контексту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путаницы с run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конструкции, которые ученики чаще всего смешивают. Полезно сравнивать их по ситуации, а не только по переводу.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часто зависит от маленькой частицы после run. Если помнить тип ситуации, перевод становится точнее.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phrasal verbs с run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запоминания новых конструкций на основе школьных примеров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школьный день — несколько значений run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тестом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понимает, что runs out of time before the test. Эта ситуация помогает запомнить значение «заканчиваться» и сразу связывает его с реальной школьной спешкой.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учителю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следующий день ученик runs his plan by the teacher. Это уже не движение, а проверка идеи: сначала мнение, потом решение и действие.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 школы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он runs into a friend near the gate. Здесь run into показывает случайную встречу, которая случается неожиданно и делает утро немного приятнее.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повторение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он runs through the homework, быстро просматривая задания и ответы. Такое значение удобно перед контрольной, когда нужно ещё раз всё освежить в памяти.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run легко перепутать, но их объединяет одно правило: частица и контекст полностью меняют значение. Если запомнить несколько примеров, английская речь станет понятнее и живее.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 — новый смысл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2026-05-31T00:48:58Z</dcterms:created>
  <dcterms:modified xsi:type="dcterms:W3CDTF">2026-05-31T00:48:58Z</dcterms:modified>
</cp:coreProperties>
</file>