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сумме углов треугольника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ключ к пониманию углов в геометрии.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сумму углов треугольника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теорема помогает быстро находить неизвестные углы, проверять чертежи и решать задачи на разные виды треугольников. Она опирается на свойства евклидовой геометрии и развернутого угла.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треугольник и его внутренние углы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 и 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состоит из трёх сторон, трёх вершин и трёх внутренних углов. Именно эта простая структура делает его удобной фигурой для изучения свойств углов.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и углы треугольника часто обозначают буквами A, B и C. Такое обозначение помогает ясно записывать условия задач и ответы в школьной геометрии.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 связанные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могут быть разными по величине, однако их сумма у любого треугольника в евклидовой плоскости остаётся одной и той же.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задач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часто используют для рассуждений об углах, потому что его свойства легко проверить на чертеже и применить при решении многих геометрических задач.
</a:t>
            </a:r>
            <a:endParaRPr lang="en-US" sz="14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равнобедренного треугольника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при основании
</a:t>
            </a:r>
            <a:pPr algn="ctr" indent="0" marL="0">
              <a:lnSpc>
                <a:spcPct val="115000"/>
              </a:lnSpc>
              <a:buNone/>
            </a:pPr>
            <a:r>
              <a:rPr lang="en-US" sz="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два угла при основании равны. Если каждый из них составляет 50°, то фигура сразу становится удобной для проверки теоремы.
</a:t>
            </a:r>
            <a:endParaRPr lang="en-US" sz="1059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третий угол
</a:t>
            </a:r>
            <a:pPr algn="ctr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неизвестный угол, вычитаем сумму двух известных из 180°. В этом примере получается 80°, потому что 180° − 50° − 50° = 80°.
</a:t>
            </a:r>
            <a:endParaRPr lang="en-US" sz="1192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суммы
</a:t>
            </a:r>
            <a:pPr algn="ctr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все три угла и убеждаемся в правильности результата: 50° + 50° + 80° = 180°. Это подтверждает теорему на конкретном примере.
</a:t>
            </a:r>
            <a:endParaRPr lang="en-US" sz="11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через параллельную прямую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 свойства параллельных прямых приводят к сумме 180°.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наборы углов показывают, что форма треугольника может меняться, а правило суммы остаётся неизменным.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итог одинаков: внутренние углы треугольника всегда дают 180°, независимо от вида фигуры.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«Сумма углов треугольника»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разных треугольниках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три внутренних угла мысленно переносят к одной прямой, они образуют развернутый угол. Поэтому сумма углов треугольника равна именно этой величине.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величина развернутого угла, который получается при доказательстве теоремы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развернутого угла в евклидовой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треугольников и убедимся, что сумма углов сохраняется при любой форме.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треугольников имеют разные углы, но итоговая сумма всегда одинакова.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теоремы на 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2" y="2679175"/>
            <a:ext cx="3044955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480" y="2679175"/>
            <a:ext cx="3044955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углам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Остроугольный треугольник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него все три угла меньше 90°, поэтому фигура выглядит «заострённой» со всех сторон. На рисунке удобно показать три небольших угла разной величины, чтобы сразу увидеть особенность этого вида треугольника.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один угол точно равен 90°, а два остальных дополняют его до общей суммы. Такой треугольник часто встречается в задачах и легко узнаётся по прямому углу на чертеже.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Тупоугольный треугольник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случае один угол больше 90°, поэтому фигура кажется более «раскрытой». Остальные два угла при этом становятся меньше, но вместе с ним всё равно дают 180°.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один угол, тем меньше остаётся на два других. Это удобно проверять на простых числовых примерах.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трёх углов постоянна, поэтому увеличение одного угла неизбежно уменьшает сумму двух остальных.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теоремы о сумме углов треугольника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угол влияет на два других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сумма не может быть 200°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фиксирована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евклидовой геометрии три внутренних угла треугольника всегда складываются в 180°. Поэтому значение 200° сразу показывает, что где-то допущена ошибка в измерениях, вычислениях или записи данных.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угол — два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угол становится больше, то сумма двух других обязана уменьшиться. Иначе общая сумма превысит 180°, а это нарушит теорему и сделает чертёж геометрически неверным.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решении получается 200°, нужно ещё раз проверить условие: не перепутаны ли внутренние и внешние углы, не пропущен ли один угол и правильно ли выполнено сложение.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неизвестного угла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 на сумму углов треугольника.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частые ошибки и способы их избежать.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сложностью вычислений, а с невнимательным чтением условия и неправильным выбором нужных углов.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 по теме «Сумма углов треугольника»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4292" y="2222686"/>
            <a:ext cx="415500" cy="33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6617" y="2183086"/>
            <a:ext cx="3087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треугольника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появляется, когда одну сторону треугольника продолжают за вершину. Он находится рядом с внутренним углом и образует с ним смежную пару.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смежным углом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 внутренний углы у одной вершины вместе дают 180°. Это помогает быстро находить неизвестный угол, если известен его смежный внутренний угол.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свойство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равен сумме двух внутренних несмежных углов треугольника. Это свойство часто упрощает более сложные задачи, где нужно сравнивать несколько углов сразу.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примере видно, что один и тот же внешний угол можно получить двумя способами: через развернутый угол и через сумму двух удалённых внутренних углов.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совпадают, значит внешний угол действительно связан сразу с двумя внутренними углами и дополняет внутренний до 180°.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внешнего угла треугольника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 внешние углы на одном примере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треугольники в 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 фермы
</a:t>
            </a:r>
            <a:pPr algn="l" indent="0" marL="0">
              <a:lnSpc>
                <a:spcPct val="115000"/>
              </a:lnSpc>
              <a:buNone/>
            </a:pPr>
            <a:r>
              <a:rPr lang="en-US" sz="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элементы часто используют в крышах домов и мостовых фермах. Такая форма помогает распределять нагрузку и сохранять жёсткость конструкции без лишних деформаций.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легко заметить на предупреждающих дорожных знаках. Его форма хорошо выделяется на дороге и быстро привлекает внимание к важной информации.
</a:t>
            </a:r>
            <a:endParaRPr lang="en-US" sz="1105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Каркасы и опоры
</a:t>
            </a:r>
            <a:pPr algn="l" indent="0" marL="0">
              <a:lnSpc>
                <a:spcPct val="115000"/>
              </a:lnSpc>
              <a:buNone/>
            </a:pPr>
            <a:r>
              <a:rPr lang="en-US" sz="3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строительных каркасах треугольники делают сооружение устойчивее. Если соединить элементы в четырёхугольник, форма может меняться, а треугольная секция сохраняет положение.
</a:t>
            </a:r>
            <a:endParaRPr lang="en-US" sz="1005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чертежах треугольники помогают точно задавать углы и размеры деталей. Поэтому знание свойств треугольника важно не только в математике, но и в инженерных задачах.
</a:t>
            </a:r>
            <a:endParaRPr lang="en-US" sz="11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с помощью теоремы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применяют, когда нужно найти неизвестный угол по двум известным.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доказательство через вырезание углов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Вырезать углы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Мысленно вырезают три угла треугольника, чтобы отдельно рассмотреть их форму и величину.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Сложить вершинами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углы прикладывают вершинами к одной точке. Их стороны выстраиваются вдоль одной прямой.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Получить развернутый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образуется развернутый угол, а значит сумма трёх углов равна 180°.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сведения помогают быстро вспоминать основные свойства треугольника и углов.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факты связаны между собой и образуют базу для решения задач на углы в треугольнике.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и теоремы школьной геометрии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по теме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сумме углов треугольника помогает понимать, как связаны углы любой фигуры с развернутым углом. Она нужна для расчётов, проверки чертежей и уверенного решения геометрических задач.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2026-05-29T04:46:20Z</dcterms:created>
  <dcterms:modified xsi:type="dcterms:W3CDTF">2026-05-29T04:46:20Z</dcterms:modified>
</cp:coreProperties>
</file>