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Гоголь: писатель между сатирой, мистикой и темой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Сатирик, мистик и летописец русской души.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Гоголя: между цензурой и поиском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в николаевскую эпоху, когда общественная жизнь была жёстко контролируема, а литература всё смелее обращалась к реальности. На этом фоне его проза соединила наблюдение за бытом, фантастику и острую социальную оценку.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рождение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родился в Сорочинцах Полтавской губернии в дворянской семье и рано впитал украинскую речь, обряды и фольклор.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1821–1828 — Нежинская гимназия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Нежине пробудила интерес к театру, литературе и истории и стала важным этапом его творческого самоопределения.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 — переезд в Петербург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началась его профессиональная литературная биография: здесь он столкнулся с чиновничьим миром и нашёл главные темы ранней прозы.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Н.В. Гоголя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прозе Гоголя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Гоголя соединяет парадный блеск и скрытую нищету. За фасадом столицы видны холод, равнодушие и человеческая уязвимость.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отчуждения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ощутимы одиночество, карьеризм и зависимость от чина. Город как будто проверяет человека на внутреннюю прочность.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Н.В. Гоголя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 не только даты, но и изменение художественного тона: от яркой комической энергии к более сложному философскому взгляду.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творчество, тем заметнее усиление нравственной и духовной проблематики.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датировкам произведений и этапов жизни Н.В. Гоголя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«Вечера на хуторе близ Диканьки» и украинский мир
</a:t>
            </a:r>
            <a:endParaRPr lang="en-US" sz="2307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принёс Гоголю широкую известность благодаря соединению фольклора, бытовых наблюдений и живого народного юмора. В нём чувствуется естественность устной речи и доверие к народной фантазии.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создают мир, где чудесное не отделено от повседневного. Праздники, песни, легенды и бытовые детали формируют цельный и запоминающийся образ Украины.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здесь не пугает, а оживляет повествование и помогает раскрыть характеры. Именно поэтому ранний Гоголь воспринимается как писатель яркого, праздничного мироощущения.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повести и тема «маленького человека»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петербургских повестях человек сталкивается с миром, где решают чин, внешний вид и случайное впечатление. Личность оказывается хрупкой и легко уязвимой.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в «Шинели» — не просто бедный чиновник, а символ беззащитного человека, которого общество не замечает, пока не становится слишком поздно.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«Невский проспект», «Записки сумасшедшего» и «Нос» показывают, как город и бюрократия искажают представление о достоинстве, успехе и самой человеческой ценности.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сатирический конфликт у Гоголя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ход сюжета в «Ревизоре», «Носе» и «Мёртвых душах».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общественного страха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комедии в том, что моральный кризис уже присутствует в самом городском устройстве. Настоящий ревизор лишь выявляет то, что давно разрушено изнутри.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оказывается пустым человеком, которого принимают за важную фигуру из-за чужого страха и готовности верить в видимость.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города N действуют согласованно только в сокрытии собственных нарушений. Коррупция, круговая порука и ложь становятся нормой их поведения.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Ошибочное принятие Хлестакова за ревизора запускает цепь паники и саморазоблачения. Ситуация строится на страхе перед проверкой, а не на реальной силе власти.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«Ревизора» и их сатирическая функция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увидеть, какой порок чиновничьего мира раскрывает каждый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воплощает отдельный тип нравственного изъяна, а вместе они создают сатирический портрет всей 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Н.В. Гоголя «Ревизор» (1836)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к первому тому «Мёртвых душ»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1835: рождение замысла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задумывает поэму как широкое путешествие по России, где через частные случаи должен проступить общий облик страны и её нравственных противоречий.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1842: публикация первого тома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том выходит в свет и сразу привлекает внимание читателей: сюжет о покупке «мёртвых душ» раскрывает абсурд крепостнического мира и его духовную деформацию.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встреч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усадьба становится отдельной сценой проверки человеческого характера: через помещиков и Чичикова автор показывает всё более глубокую пустоту и разложение.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«Мёртвых душах»: степень духовной деградации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условная: она отражает не «плохость» персонажей, а нарастание внутренней опустошённости от мягкой мечтательности к полному омертвению.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в ряду помещиков, тем заметнее распад личности: от бесплодной вежливости к крайней скупости и духовной смерти.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образам помещиков в поэме Н. В. Гоголя «Мёртвые души» (1842)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как герой новой эпохи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не выглядит классическим злодеем: он действует спокойно, вежливо и расчётливо, предпочитая не ломать систему, а использовать её правила в собственных интересах.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сила — умение подстраиваться под собеседника. Он быстро угадывает чужие слабости, выбирает удобный тон и превращает разговор в инструмент выгоды.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новый тип человека, для которого успех измеряется не честью и не трудом, а полезностью, связями и внешним благополучием.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Чичикова соединяются энергия и внутренняя пустота: движение есть, цели ясны, но нравственного содержания в этом движении почти нет.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тема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Гоголя Россия предстает не как абстрактная идея, а как живое, противоречивое пространство дорог, деревень, городов и человеческих судеб, соединённых общей исторической судьбой.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тройки в «Мёртвых душах» выражает и стремительность движения, и неопределённость пути: автор восхищается масштабом страны, но не скрывает тревоги за её будущее.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Гоголя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предметные детали: шинель, нос, мёртвые души, дороги и усадьбы становятся не просто вещами, а носителями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комического преувеличения, точной детали и фантастики делает сатиру Гоголя одновременно смешной, тревожной и социально острой.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произведений Н. В. Гоголя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 Гоголя узнаваемым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естественно и живо, будто перед читателем идёт устная речь. Благодаря этому даже сатирические сцены сохраняют ощущение непосредственности и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перечисления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длинные ряды деталей создают ритм, усиливают комизм и помогают показать навязчивость, суетность или пустословие персонажа.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и низкое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сталкивает книжный, торжественный стиль с бытовой и нередко грубой лексикой. Это подчёркивает нелепость ситуаций и вскрывает несоответствие формы и содержания.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образность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деталь у него часто говорит больше прямого описания: по интонации, жесту или предмету читатель сразу понимает характер героя и его социальное положение.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и духовный кризис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1840-х годов Гоголь всё сильнее обращается к религиозно-нравственным вопросам и пытается осмыслить литературу как средство духовного воздействия на читателя.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«Выбранные места из переписки с друзьями» вызвала резкие споры: одни увидели в ней искренний поиск истины, другие — отказ от прежней художественной свободы.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завершился тяжёлым внутренним кризисом: писатель сомневался в своём призвании и мучительно искал согласие между сатирическим талантом и нравственным идеалом.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466933"/>
            <a:ext cx="4332300" cy="2554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Гоголя и их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от фольклорной яркости ранних повестей Гоголь приходит к сатире, трагедии и широкому социальному обобщению.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жанров у Гоголя связана с расширением темы: от народного мира и комизма он приходит к социальной критике и философскому взгляду на человека и страну.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на русскую литературу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гоголевская сатира и поэтика повлияли на развитие литературы XIX века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смешное, которое не отпускает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остаётся современным, потому что его смех всегда граничит с тревогой, а за комическими сценами видны власть, страх, одиночество и духовная пустота, знакомые и сегодняшнему читателю.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2026-05-19T21:48:02Z</dcterms:created>
  <dcterms:modified xsi:type="dcterms:W3CDTF">2026-05-19T21:48:02Z</dcterms:modified>
</cp:coreProperties>
</file>