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материк жарких пустынь, зелёных саванн и удивительных животных
</a:t>
            </a:r>
            <a:endParaRPr lang="en-US" sz="3227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по Африке и узнаём её природные чудеса.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Африка такая разная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тянется далеко с севера на юг, а через неё проходит экватор. Поэтому здесь рядом соседствуют раскалённые пустыни, влажные леса, саванны и реки — каждый уголок со своим характером.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размеры Сахары объясняют её суровые условия: мало воды, мало растений и большие перепады температуры.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9,2 млн км²
</a:t>
            </a:r>
            <a:endParaRPr lang="en-US" sz="6992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такова площадь Сахары, крупнейшей жаркой пустыни Земли.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 — островок жизни в пустыне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появляется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 возникает там, где подземная вода выходит на поверхность. Это редкое место в пустыне сразу становится важным для всего живого вокруг.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рядом с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оазиса растут пальмы, кусты и трава. Зелёный участок заметен издалека и будто говорит: здесь можно передохнуть и напиться.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Стоянка для путников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оазиса останавливаются люди, верблюды и другие животные. Здесь легче переждать жару, пополнить запасы воды и продолжить путь.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пустыне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оазисов жизнь в пустыне была бы намного труднее. Эти маленькие участки влаги помогают сохраняться растениям, птицам и многим животным.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 — мир высокой травы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саванне тепло почти круглый год, а дожди приходят не каждый месяц. Из-за этого зелёный покров меняется по сезонам, словно природа перелистывает страницы.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растут высокая трава, акации и баобабы. Деревья стоят не слишком густо, поэтому в саванне много открытого пространства и света.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больших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саванне можно встретить зебр, жирафов, антилоп и слонов. Открытая местность помогает им искать пищу и вовремя замечать опасность.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сухой период, животные часто перемещаются в поисках воды и свежей травы. Саванна кажется спокойной, но на самом деле здесь всегда идёт движение.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— дерево-гигант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Дерево, которое хранит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легко узнать по толстому стволу и необычной форме кроны. Внутри ствола он накапливает воду, чтобы пережить долгую засуху. Поэтому баобаб выглядит как настоящий природный запасной бак.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под широкой тенью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баобабом любят отдыхать животные и люди, потому что его тень очень широкая и прохладная. Плоды, листья и кора этого дерева тоже полезны: их используют в быту и в пище.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саванны живут стадами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группе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Зебры, антилопы и буйволы часто держатся вместе. В стаде легче заметить хищника, а значит, у каждого животного больше шансов успеть убежать.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ноги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ноги помогают саванным животным быстро мчаться по открытой местности. Быстрый бег особенно важен там, где спрятаться за деревьями почти негде.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глаза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саванны хорошо видят на расстоянии. Они замечают движение в высокой траве и успевают насторожиться ещё до того, как опасность станет близкой.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Стадо как 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животные действуют вместе, им проще искать пищу и защищать детёнышей. Стадо работает как большая команда, где каждый помогает другим.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— грозный хищник саванны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прайде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Львы часто живут не поодиночке, а в семье, которую называют прайдом. В такой группе взрослые животные помогают друг другу и вместе защищают территорию. Это делает их сильнее и заметнее в саванне.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охота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Охотиться льву удобнее вечером и ночью, когда жара спадает. Сильные лапы, острые зубы и мощный рык помогают ему добывать пищу и удерживать своё место среди хищников.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12" y="2159542"/>
            <a:ext cx="265613" cy="2124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2852" y="2126228"/>
            <a:ext cx="174625" cy="27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и жираф — африканские рекордсмены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48104" y="2758775"/>
            <a:ext cx="2910988" cy="19313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слон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крупное наземное животное на Земле. Большие уши помогают слону охлаждаться в жару, а хобот служит и рукой, и носом, и помощником для воды.
</a:t>
            </a:r>
            <a:endParaRPr lang="en-US" sz="1227" dirty="0"/>
          </a:p>
        </p:txBody>
      </p:sp>
      <p:sp>
        <p:nvSpPr>
          <p:cNvPr id="8" name="Text 3"/>
          <p:cNvSpPr txBox="1"/>
          <p:nvPr/>
        </p:nvSpPr>
        <p:spPr>
          <a:xfrm>
            <a:off x="3527354" y="2758775"/>
            <a:ext cx="2910988" cy="19313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— самое высокое животное. Его длинная шея помогает дотягиваться до листьев на высоких деревьях, где другим животным до еды просто не добраться.
</a:t>
            </a:r>
            <a:endParaRPr lang="en-US" sz="12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 у экватора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дожди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экватору в Африке круглый год много тепла и влаги. Из-за этого леса растут густо, а воздух там бывает особенно тёплым и сырым.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лесах деревья тянутся вверх очень высоко, а между ними переплетаются лианы. Под ними растут папоротники и другие растения, которым нравится тень.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ярусов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устроен как многоэтажный дом: на земле, в кронах и между стволами живут разные растения и животные. Каждый этаж занят своими обитателями.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зверей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влажных лесах живут обезьяны, птицы, насекомые и другие животные. Им здесь хватает пищи, укрытия и влаги, поэтому жизнь кипит почти без остановки.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Гориллы и шимпанзе живут в лесах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жизнь в зелёных джунглях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Гориллы живут небольшими группами и держатся вместе, как дружная семья. Они передвигаются по лесу спокойно и уверенно, а детёныши часто сидят рядом с матерью. В густой чаще им помогают сила, осторожность и хорошая память.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— мастера находчивости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умеют общаться звуками, мимикой и жестами, будто ведут свой лесной разговор. Иногда они используют палочки и другие простые предметы, чтобы добывать пищу. В лесу такой смекалки хватает на множество полезных дел.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дают жизнь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реки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Нил, Конго и Нигер несут воду через большие пространства Африки. Вдоль их берегов почва влажнее, поэтому здесь легче расти растениям и селиться животным.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больше всего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всегда больше пищи и укрытий. Поэтому рядом с реками и озёрами можно увидеть птиц, рыб, насекомых и зверей, которым нужна влага.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как природные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озёра помогают многим животным пережить жару. На их берегах кормятся водные птицы, а в тёплой воде находят себе место бегемоты и крокодилы.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связывает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не только поят землю, но и соединяют разные природные зоны. Без них многие районы Африки были бы гораздо суше и беднее.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747" y="2096876"/>
            <a:ext cx="249000" cy="1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599" y="2096726"/>
            <a:ext cx="249000" cy="199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Бегемот и крокодил — жители воды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717475" y="2064636"/>
            <a:ext cx="3609900" cy="15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Бегемот спасается от жары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Бегемот проводит большую часть дня в воде, потому что на солнце его кожа быстро перегревается. В реке он чувствует себя спокойнее и безопаснее.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5292350" y="2064636"/>
            <a:ext cx="3609900" cy="15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 охотится у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 подстерегает добычу в воде или у самой кромки берега. Ему важно, чтобы рядом были реки и озёра, где легко спрятаться и ждать добычу.
</a:t>
            </a:r>
            <a:endParaRPr lang="en-US" sz="14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Африки: сухие районы и редкие кусты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и сухая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Африки встречаются сухие места, где растут редкие кусты и жёсткая трава. Здесь мало тени, поэтому живым существам приходится беречь влагу.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зверьки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Сурикаты, мелкие грызуны и многие птицы быстро прячутся от полуденного зноя. Они выходят кормиться утром или вечером, когда воздух становится прохладнее.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в жарком краю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хорошо приспособлены к тёплому климату и умеют долго обходиться без воды. Днём они часто лежат в укрытиях, а активными становятся в более прохладное время.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 расписанию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сухих районах Африки животные подстраивают свой день под погоду. Если солнце слишком сильное, они отдыхают в тени, а потом снова спешат по своим делам.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и растения выживают в жару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способы помогают жить там, где мало воды и очень жарко.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Африки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— быстрый бегун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не умеет летать, зато отлично бегает. Его длинные ноги помогают быстро убегать от опасности по открытой саванне, где спрятаться почти негде.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Фламинго у солёных озёр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Фламинго собираются большими стаями около солёных озёр. Когда их много, берег кажется ярким и оживлённым, а вода иногда выглядит розовой.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Марабу на длинных ногах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Марабу — крупная птица с длинными ногами и клювом. Она часто держится у воды и на открытых местах, где легче искать пищу.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Разноцветный птичий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живёт много ярких птиц. Они украшают леса, саванны и берега водоёмов, а их голоса делают природу ещё живее и интереснее.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маленькие помощники природы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трудятся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живут дружными колониями и быстро находят еду. Они разносят семена, рыхлят почву и помогают природе работать, даже если сами совсем маленькие.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 строят холмы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 создают большие холмики, которые видно издалека. Такие постройки защищают их от жары и помогают многим другим живым существам находить укрытие.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очищают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жуки питаются остатками растений и животных. Благодаря им в природе становится меньше мусора, а почва получает полезные вещества.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переносят пыльцу с одного растения на другое. Так появляются новые плоды и семена, а растения могут продолжать свой рост.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природа Африки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плантации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Африки люди выращивают кофе, какао, бананы и хлопок. Эти культуры важны для жизни людей и для торговли.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 на пастбищах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сухих и полусухих районах люди разводят скот. Для животных нужны пастбища и вода, поэтому природа здесь особенно уязвима.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засуха и браконьерство вредят животным и растениям. Когда исчезают деревья и вода, многим видам становится трудно выжить.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— значит помогать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экономят воду, защищают леса и не охотятся без разрешения, природа лучше сохраняется. Тогда у животных остаётся дом, а у людей — богатая земля.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заповедники спасают животных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начали выделять большие участки земли, где природу стараются почти не тревожить. Так появились известные заповедники и национальные парки.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местах охраняют слонов, львов, носорогов и антилоп. Людям нельзя охотиться где попало, поэтому животным легче расти и выводить детёнышей.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Серенгети и Крюгер помогают редким видам не исчезнуть. Заповедники показывают, что если беречь природу, у животных есть шанс жить спокойно.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поражает пустынями, саваннами, лесами, реками и озёрами. У каждого уголка свои растения и животные, а значит, природу этого материка особенно интересно узнавать и беречь.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материк удивительных природных чудес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2026-05-25T21:42:56Z</dcterms:created>
  <dcterms:modified xsi:type="dcterms:W3CDTF">2026-05-25T21:42:56Z</dcterms:modified>
</cp:coreProperties>
</file>