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Блок. «Гроза прошла, и ветка белых роз…»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тишине, свете и красоте после грозы.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его время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— один из самых известных поэтов Серебряного века. Это стихотворение он написал в 1908 году. В нём простые слова звучат особенно музыкально и помогают увидеть природу так, будто она только что проснулась после дождя.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это стихотворение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короткий миг после грозы, когда шум уже стих, а сад словно делает глубокий вдох. Всё вокруг становится спокойнее и яснее.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розы в этом тихом пейзаже выглядят особенно заметно. Они словно сияют после дождя и помогают почувствовать свежесть, чистоту и красоту мира.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длинной истории. Зато есть очень живое чувство: удивление перед тем, как быстро и красиво природа умеет меняться.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обновление природы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шум 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уже прошла, и это сразу чувствуется в картине стихотворения. Тяжёлый шум исчезает, а вместо него приходит свежий воздух. Сад после дождя кажется будто вымытым и обновлённым, словно кто-то аккуратно привёл его в порядок.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после ливня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мокрые ветки, блестящие листья и капли на лепестках. Небо светлеет, а воздух становится чище и прохладнее. Такая картина особенно хорошо подходит для иллюстрации: она передаёт тишину и радостное спокойствие после дождя.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простом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умеет показать, что самое обычное место может стать волшебным. После грозы даже знакомый сад выглядит по-новому. В нём есть и свежесть, и свет, и маленькое чудо, которое замечаешь не сразу, а очень внимательно.
</a:t>
            </a:r>
            <a:endParaRPr lang="en-US" sz="91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розы — главный образ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напоминает о свежести и чистоте после дождя. Поэтому ветка роз сразу выделяется в стихотворении и кажется особенно ясной и светлой.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розы выглядят хрупкими и очень мягкими. Этот образ помогает почувствовать, что красота может быть не громкой, а тихой и очень тонкой.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грозы цветы словно ловят каждую светлую каплю. Из-за этого ветка белых роз становится не просто деталью, а настоящим знаком радости и покоя.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грозы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грома и дождя наступает особая тишина. Она не кажется пустой, потому что в ней слышатся свежесть, прохлада и спокойный отдых природы.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слова звучат мягко и плавно, как тихий шёпот. Из-за этого стихотворение читается спокойно, без резких остановок, словно медленная песенка.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стихотворении помогает заметить главное: мир стал чище и светлее. Именно в такие минуты особенно ясно видно, как красива обычная жизнь после дождя.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120" y="1986438"/>
            <a:ext cx="378975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Чувствуется тихая радость от того, что гроза закончилась. Природа как будто улыбается после трудного и шумного момента.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после дождя кажется немного сказочной. Хочется просто смотреть на сад и не торопиться никуда, чтобы не пропустить красоту.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становится светлым и воздушным. Оно похоже на короткий счастливый миг, который быстро проходит, но надолго остаётся в памяти.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сада после дождя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листья и светлое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грозы сад выглядит очень живым. На листьях блестят капли, а небо постепенно светлеет. Из-за этого обычный пейзаж кажется праздничным и свежим, будто природа только что умылась и теперь спокойно отдыхает.
</a:t>
            </a:r>
            <a:endParaRPr lang="en-US" sz="81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дорожки и 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садовые дорожки, на которых ещё остались следы дождя. Воздух вокруг чистый и прохладный, а всё вокруг словно слушает тишину. Такая сцена помогает почувствовать, как быстро меняется настроение природы.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Лепестки, на которых сверкают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красиво выглядят цветы после ливня. Капли на лепестках делают их ярче и заметнее. В стихотворении эта простая деталь превращает сад в маленькое чудо, которое хочется рассматривать снова и снова.
</a:t>
            </a:r>
            <a:endParaRPr lang="en-US" sz="80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передает поэт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радость от того, что гроза уже закончилась. Вместе с дождём уходит напряжение, а на его место приходит спокойное, доброе настроение.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удивление перед красотой природы. Лирический герой смотрит на сад так внимательно, будто видит его впервые, и от этого обычный пейзаж становится особенным.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стихотворении чувствуется бережность к каждому мгновению. Блок словно напоминает: даже короткая минута после дождя может быть по-настоящему прекрасной.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чувство здесь — восхищение. Оно тихое, без громких слов, но очень сильное: хочется просто остановиться и смотреть на свежий, светлый мир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грозы и шума текст приходит к тишине, свету и красоте.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Блок делает стихотворение звучным и живым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не ищет сложных выражений: он берет обычные слова и собирает их так, что картина сразу оживает. От этого стихотворение легко читать и приятно слушать.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Ветви, розы, воздух и дождь у поэта не просто фон. Каждая деталь работает как маленькая подсказка и помогает увидеть сад после грозы почти своими глазами.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плавных, тихих сочетаний звуков. Из-за этого строки звучат спокойно, как негромкая песенка, и создают ощущение свежести после дождя.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смысл обычного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вещи у Блока кажутся особенными. Белые розы, мокрый сад и тишина после грозы становятся не просто картинкой, а знаком красоты и обновления.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запоминается шаг за шагом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возникает ясная, короткая картина: гроза уже прошла, и мир будто вздохнул спокойно. Начало помогает быстро настроиться на тихое настроение.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останавливается на ветке белых роз. Этот яркий образ легко представить, поэтому он надолго остается в памяти, как картинка из альбома.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слышится мягкий ритм, и стихотворение запоминается почти как песенка. Короткие строки соединяют картину, звук и чувство в один маленький, но яркий миг.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можно представить поэта на портрете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начала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портрете можно показать Александра Блока строгим и внимательным. Такой образ подходит поэту, который умел замечать тонкие перемены в природе и превращать их в музыку стиха.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тишины и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начала XX века поможет связать стихотворение с его эпохой. Тогда поэты особенно любили говорить о красоте мира, тайне и настроении, которое рождается из простых, но точных слов.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других стихах Блока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природа часто звучит как живая: она не просто стоит на фоне, а будто дышит, слушает и отвечает человеку своим настроением.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через пейзаж показать чувства героя. Если в стихотворении темно, ясно и тревожно, то и внутреннее состояние кажется таким же.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природа у Блока помогает понять человека без длинных объяснений. Один пейзаж может сказать о настроении больше, чем целый разговор.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значат важные слова в стихотворении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«гроза» сразу вызывает шум дождя, гром и вспышки молний. Оно помогает почувствовать, какой сильной была перемена в природе перед тишиной.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«ветка» делает картину очень близкой и конкретной. Мы легко представляем часть куста или дерева, на которой после дождя особенно заметны цветы.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«белые розы» соединяет красоту и нежность. Белый цвет напоминает о чистоте и свете, поэтому образ цветов кажется особенно свежим и торжественным.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грозы к тишине, от тревоги к свету и спокойствию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 выбирает природу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помогает Блоку говорить о чувствах без долгих объяснений. Дождь, ветер и цветы сами подсказывают настроение — и делают это очень точно.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описывает сад или небо, читатель не только видит картину, но и чувствует ее. Так стихотворение становится ближе и понятнее.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длинного сюжета Блок показывает один красивый миг. Этого достаточно, чтобы передать удивление, тишину и радость после грозы.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стихотворение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сад после летнего дождя: мокрые листья блестят, белые розы сияют, а воздух стал чистым и прохладным. Такая картина сразу помогает вспомнить стихотворение.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запомнить его как маленькое чудо после шума. Сначала гроза, потом тишина, а затем — красота, которую замечаешь, если умеешь смотреть внимательно.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показывает, что даже самая неприметная минута умеет подарить радость, если заметить свежий воздух, тихий сад и светлые розы.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Блока «Гроза прошла, и ветка белых роз…»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миг после грозы может стать особенно прекрасным.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грозы остается в памяти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Блока напоминает: красота часто приходит тихо, без лишнего шума. Достаточно увидеть сад после дождя — и обычный день вдруг становится маленьким чудом.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2026-05-20T09:03:12Z</dcterms:created>
  <dcterms:modified xsi:type="dcterms:W3CDTF">2026-05-20T09:03:12Z</dcterms:modified>
</cp:coreProperties>
</file>