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Некрасов: поэт, который писал о народной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1821–1877: поэт, писатель и редактор «Современника»; сочувствие, труд и судьбы простых людей.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жил в XIX веке, когда в России существовало крепостное право, а жизнь многих крестьян была тяжёлой. В 1861 году его отменили, и страна начала меняться. На фоне этого звучали идеи справедливости, свободы и жизни народа.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 и время, в котором жил Некрасов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декабря 1821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родился в городе Немирове. С самого начала его жизнь была связана с разными местами и судьбами людей, которые он потом отразил в творчестве.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Грешнево, Ярославская губерния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поэта прошло в селе Грешнево. Рядом с домом были крестьянские избы, поля и барская усадьба — мальчик видел, как живут по-разному разные семьи.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 детства наблюдал и богатую, и бедную жизнь. Эти контрасты стали для Некрасова важными наблюдениями и позже вошли во многие его стихи и образы.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селе Грешнево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учился в Ярославской гимназии, но не закончил её. В 1838 году он уехал в Петербург и начал самостоятельную жизнь. Переезд в большой город потребовал смелости и умения выживать.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в Петербурге были трудными: денег часто не хватало. Поэтому Некрасов много работал и рано начал писать для журналов и газет. Так он постепенно превращал опыт в литературный труд.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переезд в Петербург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1840-х годов Некрасов пробовал себя сразу в нескольких жанрах: писал стихи, рассказы и небольшие статьи. Этот период был похож на работу «в пробу», где важно найти свой стиль.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первый сборник «Мечты и звуки» не стал успешным, но помог ему понять, каким поэтом он хочет быть. Ошибки здесь сыграли роль подсказок и уроков.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стихи Некрасова становились более простыми и точными. Он всё чаще писал так, чтобы звучание напоминало живую речь — её легко читать вслух и запоминать.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поиск собственного голоса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связаны между собой: труд и быт людей часто становятся поводом для размышлений о справедливости.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тем показывает цель Некрасова: говорить не только «красиво», но и по-человечески — о том, что волнует народ.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мотивам, часто встречающимся в лирике и поэмах Некрасова (точные частоты в процентах недоступны).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стихов Некрасова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журнал «Современник»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 Некрасов был связан с журналом «Современник». Это стало важной частью его работы и помогло ему регулярно выступать в печати с новыми текстами и идеями.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общественная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журнале печатались произведения известных писателей и статьи о том, что происходило в обществе. Некрасов видел, что чтение может быть разговором о реальных проблемах людей.
</a:t>
            </a:r>
            <a:endParaRPr lang="en-US" sz="1549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редакторские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Некрасов стал одним из главных редакторов «Современника». Его роль была не только в выборе текстов, но и в формировании направления журнала для читателей.
</a:t>
            </a:r>
            <a:endParaRPr lang="en-US" sz="151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 литературной среде Петербурга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журнале сделала Некрасова заметной фигурой литературной жизни Петербурга. Через «Современник» его голос звучал сильнее и шире.
</a:t>
            </a:r>
            <a:endParaRPr lang="en-US" sz="16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смысловой цепочки: наблюдение → тексты → публикации → отклик → разговор о справедливости.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Некрасова связана с жизнью народа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крестьян в поисках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начинается в 1863 году и остаётся незавершённой. Семеро крестьян отправляются искать счастливого человека в России. Их путь превращается в разговор о том, почему «счастье» может быть разным.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сказочные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звучит народная речь, а рядом появляются сказочные черты. Это помогает читателю почувствовать атмосферу деревенских историй и поверий. Так серьёзная тема обсуждается ярко и близко людям.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счастье и справедливая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— вопрос о том, что считать счастьем и какая жизнь может быть справедливой. Серьёзный разговор переплетается с образами дороги и встреч. Читатель всё время возвращается к мысли о достоинстве человека.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писал о матери, крестьянке и жене как о сильном и терпеливом человеке. В его стихах женская жизнь показана не «со стороны», а с уважением к ежедневному труду и заботе.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«Тройка», «Русские женщины» и «Мороз, Красный нос» раскрываются труд, семейные обязанности и внутренняя стойкость героинь. Эти образы помогают понять, какой ценой держится дом и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в стихах появляется чувство тепла и сочувствия. Некрасов умеет передать, что красота женщины — не только во внешнем, но и в умении выдерживать невзгоды и любить.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особенно важны для понимания эпохи: они напоминают, что судьбы женщин были связаны с условиями времени. И при этом в них всегда заметны достоинство и характер.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Некрасова о женщинах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86433"/>
            <a:ext cx="3848986" cy="257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чаще всего вспоминают, когда говорят о Некрасове? Ниже — пять произведений, в которых особенно заметны сочувствие к простым людям, внимание к труду и разговор о надежде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во всех названных работах Некрасов возвращает читателя к одному: человек и его труд важнее красивых обещаний, а правда всегда должна быть услышана.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школьные программы по литературе (обзор по спискам изучаемых произведений)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Некрасова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особенности стихов Некрасова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брал слова и обороты из разговорной речи. Благодаря этому стихотворения читаются легко, а смысл быстро «доходит» до слушателя, даже если тема сложная.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 Некрасова нередко напоминает народную песню: он задаёт движение строкам, делает их выразительными. Из-за этого стихи хорошо воспринимаются на слух и запоминаются.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он умел соединять лирику и серьёзный разговор о жизни. Народные интонации помогали ему говорить о долге, труде и судьбе простых людей понятно и прямо.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Пушкина и Лермонтова сильнее звучат свобода и внутренний спор, то у Некрасова центр тяжести смещён к повседневной жизни людей и несправедливым порядкам.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место Некрасова: его поэзия — не только о чувствах, но и о социальном вопросе. Он делает народ главным героем литературы.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обзор школьных характеристик творчества (данные не количественные, оценочные)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другие русские поэты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Некрасов серьёзно болел, но не прекращал писать. Он продолжал работать над новыми замыслами и сохранял внимание к тому, что происходит в литературе.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в Петербурге, он следил за событиями культурной жизни и поддерживал молодых авторов. Это помогало ему оставаться в центре литературного разговора, несмотря на болезнь.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последние годы стихи Некрасова сохраняли его прежнюю точность наблюдений. Чувство в них оставалось сильным: поэт умел говорить о человеке живо и убедительно.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читателей поздние произведения стали доказательством главного: Некрасов не «сбавлял» глубину тем. Его интерес к судьбе народа и труду людей продолжал звучать уверенно.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умер 27 декабря 1877 года в Петербурге и был похоронен на Новодевичьем кладбище. Со временем вокруг его имени сложилась особая традиция уважения к поэту.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называют улицы, школы и библиотеки в разных городах России. В Ярославле и Санкт-Петербурге установлены памятники, которые напоминают о его роли в литературе.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Некрасове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смыслов, отражающая связь чтения с пониманием общественных тем (без числовых данных).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важен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картинах Россия складывается из простых деталей: полей, дорог, деревень и избы. За ними всегда виден человек и его труд.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страну «живой»: природа не отделена от жизни народа, а надежда звучит даже на фоне бедности и горя.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мотивов по текстам Некрасова (качественные, не количественные данные)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стихах Некрасова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поэт ушёл из жизни, оставив читателям живой голос о народной судьбе.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смерти Н. А. Некрасова: 27 декабря 1877 года (биографические справочники)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часто узнают по темам о поэте и гражданине, о железной дороге и о народной судьбе. Именно поэтому цитаты из Некрасова легко запоминаются в школе.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2124" y="2728778"/>
            <a:ext cx="4059755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вех показывают, как жизнь Некрасова последовательно связывалась с литературой и вниманием к жизни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поэта — от самостоятельной работы в столице до ведущей роли в журнале и создания крупнейших произведений о народной жизни.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(даты из справочных материалов о Н. А. Некрасове)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Николая Некрасова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 сострадания и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оставил в русской литературе образ поэта, который замечает боль людей и говорит о ней честно. Его наследие ценно вниманием к народу, уважением к труду и человеческому достоинству, ответственностью слова.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2026-05-12T20:44:35Z</dcterms:created>
  <dcterms:modified xsi:type="dcterms:W3CDTF">2026-05-12T20:44:35Z</dcterms:modified>
</cp:coreProperties>
</file>