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хранилища пресной воды на Земле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подземные воды, мерзлота и ледники — главные запасы пресной воды.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на Земле очень мало, и большая её часть скрыта от прямого использования. Чтобы понять водные ресурсы планеты, важно знать, где они находятся, как пополняются и почему распределены неравномерно.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пресная вода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озёра возникают там, где земная кора растрескивается и опускается. Байкал — самый глубокий пресный водоём планеты, и его огромная глубина делает его особым природным архивом, где сохраняются редкие виды и чистая вода.
</a:t>
            </a:r>
            <a:endParaRPr lang="en-US" sz="1044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 тектонические котловины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могут иметь сток в реки или оставаться замкнутыми внутри территории. Во втором случае вода испаряется, а соли накапливаются, поэтому такие озёра нередко становятся солёными. Они важны как источники воды, место жизни организмов и часть местного климата.
</a:t>
            </a:r>
            <a:endParaRPr lang="en-US" sz="987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и бессточные водоёмы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вытачивают котловины, которые потом заполняются талой водой, а вулканы оставляют кратеры и кальдеры. Такие озёра часто выглядят очень живописно, но их происхождение хорошо показывает, как рельеф связан с движением льда и огнём недр.
</a:t>
            </a:r>
            <a:endParaRPr lang="en-US" sz="987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и вулканические озёра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Озёра: разные формы одного природного резервуара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доступные источники — озёра и реки — составляют лишь малую часть пресной воды.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запасы пресной воды труднодоступны, поэтому их сохранение особенно важно для будущего водоснабжения.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«Озёра, подземные воды, многолетняя мерзлота и ледники»; обобщённые доли по структуре пресной воды Земли.
</a:t>
            </a:r>
            <a:endParaRPr lang="en-US" sz="893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пресная вода планеты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50" y="1369665"/>
            <a:ext cx="8424000" cy="1821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происхождение котловины влияет на форму, глубину и свойства озера.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озера определяет его глубину, размеры и даже солёность воды.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общегеографические сведения об озёрах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озёр и их признаки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заполняют поры песков, трещины твёрдых пород и карстовые пустоты. Они скрыты под поверхностью, поэтому их не видно, но именно они часто становятся важным запасом чистой воды.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находятся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поверхность подземная вода выходит через родники, колодцы и скважины. Люди используют эти источники для питья, хозяйственных нужд и в районах, где поверхностных вод мало.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её получают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Водоносный горизонт — это слой, в котором вода может накапливаться и перемещаться. Он лежит между водоупорными породами и бывает ближе к поверхности или гораздо глубже.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водоносный горизонт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пополнения — осадки и талая вода. Чем больше вода успевает просочиться в грунт, тем лучше пополняются запасы, но этот процесс зависит от климата и свойств пород.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пополняются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и водоносные горизонты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темы: движение воды в грунте зависит от осадков, строения пород и уклона слоёв.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и движутся подземные воды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именно подземные воды обеспечивают стабильный запас, когда реки мелеют или пересыхают.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питьевые нужды, особенно там, где поверхностной воды мало или она зависит от сезона.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6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ранжирование по учебному материалу темы; без привязки к одной стране или году.
</a:t>
            </a:r>
            <a:endParaRPr lang="en-US" sz="1236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подземных вод человеком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пустынях артезианские бассейны особенно ценны. Они помогают обеспечивать население, орошение полей и водопой для домашних животных.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запас в засушливых районах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воды пополняются медленно, поэтому чрезмерный водозабор опасен. Если расходовать их без контроля, уровень воды может снизиться, а источник — ослабеть.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нужно беречь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давление особенно велико, вода выходит на поверхность очень быстро и может бить фонтаном. Поэтому артезианские источники давно привлекают внимание людей.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даже фонтанирует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Артезианская вода заключена между водоупорными слоями и находится под давлением. Если вскрыть такой слой скважиной, вода может подняться сама, без насоса.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 давлением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Артезианские воды и колодцы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539555"/>
            <a:ext cx="4335300" cy="9371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основные виды подземных вод по глубине, давлению и использованию.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вода залегает, тем медленнее она обновляется; минеральные воды выделяются составом и часто используются в лечебных целях.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обобщение признаков подземных вод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подземных вод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слой хранит лёд, древние остатки растений и животных, а его распространение связано с холодным климатом.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определение многолетней мерзлоты: грунт, остающийся в мёрзлом состоянии не менее двух лет подряд.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минимальный срок, в течение которого грунт остаётся замёрзшим, чтобы считаться многолетней мерзлотой.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года
</a:t>
            </a:r>
            <a:endParaRPr lang="en-US" sz="7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 встречается не только на севере материков, но и в высоких горах, где температура долго остаётся низкой.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холоднее территория и выше местность, тем устойчивее мерзлый слой; в тёплых районах его распространение резко сокращается.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школьному курсу географии и общим сведениям о распространении многолетней мерзлоты; для России — около двух третей территории.
</a:t>
            </a:r>
            <a:endParaRPr lang="en-US" sz="942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распространена многолетняя мерзлота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описанию влияния многолетней мерзлоты на грунт и инженерные сооружения.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промерзания к деформациям поверхности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мерзлота оттаивает, древняя органика начинает разлагаться, и в атмосферу выделяются метан и углекислый газ. Это усиливает потепление и ускоряет дальнейшее таяние.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 парниковых газов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прибрежных районах мерзлота быстрее разрушается под действием волн и тёплого воздуха. Берега теряют устойчивость, а поверхность становится более уязвимой для обвалов и размыва.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эрозия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оттаивании лёд в почве тает, и поверхность может проседать. Так возникают термокарстовые понижения, в которых часто скапливается вода и образуются небольшие озёра.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Провалы и озёра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Просадки и неравномерное движение грунта делают опасными фундаменты домов, дороги, трубопроводы и линии связи. Сооружения требуют специального проектирования и постоянного контроля.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построек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таяния многолетней мерзлоты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50" y="1369665"/>
            <a:ext cx="8424000" cy="1821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основных типов ледников и их особенностей.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ледников медленно движутся под собственной тяжестью, но покровные намного крупнее и влияют на климат планеты сильнее.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 географии о горных и покровных ледниках.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Ледники: горные и покровные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горных районах сокращение идёт быстрее, чем снег успевает пополнять ледниковый запас, особенно в тёплые годы.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показывает устойчивое уменьшение ледников; это ослабляет летнее питание рек и повышает риск дефицита воды.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наблюдений за горными ледниками; индексная иллюстрация по материалам WGMS и научных обзоров.
</a:t>
            </a:r>
            <a:endParaRPr lang="en-US" sz="1001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площади ледников в XXI веке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Двигаясь медленно, лёд переносит обломки пород, шлифует склоны и создаёт формы рельефа: морены, кары и троги. По ним учёные узнают историю оледенения.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рельефа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льда сохраняют пыль, пузырьки воздуха и следы древней атмосферы. По ним исследователи восстанавливают климат прошлого и сравнивают его с современным потеплением.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Свидетели климата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накапливают огромные массы пресной воды и сохраняют её в твёрдом виде очень долго. Это важный природный резерв для рек и водоснабжения.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пресной воды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Летом, когда осадков мало, таяние ледников поддерживает уровень горных рек. Благодаря этому вода поступает в долины именно в самый засушливый период.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ледников в природе и жизни людей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выпадает на поверхность в виде дождя и снега, а затем включается в круговорот. Часть её сразу стекает, а часть задерживается в разных природных хранилищах.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снег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потеплении режим всех четырёх объектов меняется: озёра мелеют, подземные воды обновляются иначе, мерзлота оттаивает, а ледники сокращаются и меняют питание рек.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климатом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районах вода удерживается в замёрзшем состоянии в мерзлоте и ледниках. Эти формы запасают пресную воду и долго не отдают её в сток.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 и ледники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Просочившаяся вода пополняет подземные горизонты и может выходить родниками. Она питает реки и озёра, особенно в периоды, когда осадков становится меньше.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Подземное накопление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четыре природных водных объекта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рисков и способов защиты природных запасов воды.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разных водных объектов начинается с уменьшения загрязнения и бережного использования ресурсов, а для мерзлоты и ледников особенно важно ограничивать потепление.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географии и обобщённым экологическим рекомендациям.
</a:t>
            </a:r>
            <a:endParaRPr lang="en-US" sz="12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 меры охраны пресных вод и льда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разные формы одной водной системы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подземные воды, мерзлота и ледники выглядят по-разному, но работают вместе. От их сохранности зависят питьевая вода, реки, климат и устойчивое будущее людей.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2026-06-02T17:18:41Z</dcterms:created>
  <dcterms:modified xsi:type="dcterms:W3CDTF">2026-06-02T17:18:41Z</dcterms:modified>
</cp:coreProperties>
</file>