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испытаний в литературе: война, человек, память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войне, человеке и памяти в 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изменила не только судьбы людей, но и сам литературный процесс. Писатели и поэты стали свидетелями и участниками событий, а их тексты превратились в живое слово поддержки, правды и надежды.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военной литературы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первых военных лет: реакция на катастрофу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1941–1942 годов звучали предельно остро и прямо: они должны были быстро откликнуться на войну, назвать боль утрат и поддержать волю к сопротивлению.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К. Симонова, А. Ахматовой, О. Берггольц и А. Твардовского личное переживание соединялось с гражданской ответственностью и ощущением общей беды.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показывали не только героизм, но и страх, разлуку, разрушение привычной жизни, поэтому становились художественным документом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военных лет как голос времени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ожидания и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К. Симонова «Жди меня» стало символом верности и силы чувства в условиях фронтовой разлуки. В нем личная любовь приобретает значение нравственной опоры для человека на войне.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говорит стихами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Берггольц в блокадном Ленинграде создала поэзию стойкости и достоинства. Ее голос стал частью памяти о городе, пережившем голод, страх и ежедневное испытание.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Теркин» А. Твардовского как народная эпопея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в 1942–1945 годах и печаталась по частям, откликаясь на реальную фронтовую повседневность и настроение читателей на войне.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Теркин — не исключительный герой, а обобщенный образ русского солдата: смелого, находчивого, терпеливого и умеющего сохранять чувство юмора даже в опасности.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интонация, эпизодическая композиция и соединение трагического с бытовым утверждают мысль о нравственной силе народа, проявляющейся в ежедневном подвиге.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28656"/>
            <a:ext cx="4514400" cy="18190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войне и их художественные особенности
</a:t>
            </a:r>
            <a:endParaRPr lang="en-US" sz="2176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менялись темы и способы изображения войны.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большинства текстов — человек в предельной ситуации, а художественная форма подчеркивает либо личное чувство, либо народный масштаб войны.
</a:t>
            </a:r>
            <a:endParaRPr lang="en-US" sz="1095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века; произведения о Великой Отечественной войне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и свидетельство очевидца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опиралась на личный опыт авторов, поэтому особенно ценились точность деталей, знание армейского быта и честный разговор о страхе, усталости и случайности смерти.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В. Некрасова «В окопах Сталинграда» война показана без прикрас: через солдатский взгляд, повседневный труд и постоянное напряжение окопной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традиция оказалась важной и позже: у Е. Носова, Г. Бакланова и Ю. Бондарева усиливается тема фронтовой памяти и нравственного выбора выжившего.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проза учит видеть войну не как набор подвигов, а как пространство тяжелой ответственности, где человеческое достоинство проверяется каждый день.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военной темы в литературе 1941–1960-х годов
</a:t>
            </a:r>
            <a:endParaRPr lang="en-US" sz="2531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лирики и публицистики война переходит к послевоенному осмыслению памяти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боль как 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А. Ахматовой военных лет материнское переживание становится не частным чувством, а знаком общей трагедии народа. Личное горе звучит сдержанно и сильно, превращаясь в поэтическое свидетельство эпохи.
</a:t>
            </a:r>
            <a:endParaRPr lang="en-US" sz="105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голос осажденного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Берггольц в блокадном Ленинграде говорила от имени тех, кто продолжал жить и работать под бомбежками и голодом. Ее интонация соединяла мужество, сострадание и чувство ответственности за город и его людей.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сохраняет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прозе и поэзии женщина часто становится опорой семьи, хранительницей дома и защитницей детей. Через ее образ литература показывает, как в самых тяжелых условиях сохраняются тепло, терпение и нравственная стойкость.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женщины и матери в военной литературе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военной литературы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о Великой Отечественной войне, 1941–1969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военные тексты соединяют общественный подвиг и личное переживание.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фронтовой героизм и человеческая цена войны; вместе они формируют нравственный центр литературы.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 дня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долго продолжалась блокада, ставшая для литературы символом предельного человеческого испытания и духовной стойкости города.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блокаде Ленинграда
</a:t>
            </a:r>
            <a:endParaRPr lang="en-US" sz="4289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блокады Ленинграда стала историческим и художественным символом сопротивления голоду, холоду и страху.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966" y="1340425"/>
            <a:ext cx="368406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Писатели-фронтовики и их вклад в литературу о войне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хронология произведений о Великой Отечественной войне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авторов, их фронтового опыта и художественного вклада в военную тему.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усиливал достоверность, а разные жанры позволяли по-разному раскрыть войну: через лирику, свидетельство, эпопею и психологическую прозу.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06" y="1225603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годы войны в литературе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переходят в режим ответственности: помогают семье, работают в тылу, берут на себя обязанности взрослых и слишком рано узнают цену утратам.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взросление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дороги, вагонов и временного жилья передаёт неустроенность детской судьбы, когда привычный дом исчезает, а жизнь строится заново в чужом месте.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разлука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показывает, как гибель близких и оккупационное насилие оставляют след в памяти ребёнка, меняя его восприятие мира навсегда.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Сиротство и травма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становятся частью общего усилия страны: работают, учатся выносливости и сохраняют человеческое достоинство даже в условиях голода и постоянной опасности.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подвиг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героического и трагического в произведениях о войне
</a:t>
            </a:r>
            <a:endParaRPr lang="en-US" sz="2075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о Великой Отечественной войне в школьной программе
</a:t>
            </a:r>
            <a:endParaRPr lang="en-US" sz="84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соединяют высокий пафос с повседневной правдой окопа, письма, ожидания и утраты, поэтому эмоциональный тон почти всегда многослойный.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Героическое в военной литературе не отменяет трагедию, а раскрывается через неё: именно так создаётся объёмный и правдивый образ войны.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литературы в годы войны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литература поддерживала людей словами, которые укрепляли надежду, объединяли фронт и тыл и помогали пережить страх, разлуку и ежедневные потери.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слово стало частью самой истории войны, потому что не только отражало происходящее, но и влияло на моральное состояние общества, поддерживая готовность к сопротивлению.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очерки, радиовыступления и фронтовые публикации работали как быстрый общественный отклик: они фиксировали события, объясняли их смысл и сохраняли чувство общей цели.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солдата в литературе: от подвига к характеру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в военной литературе показан не как абстрактный победитель, а как живой человек: уставший, сомневающийся, шутящий, тоскующий по дому и умеющий держаться в тяжёлых обстоятельствах.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— окоп, шинель, привал, письмо, короткий отдых — делают образ убедительным и близким. Героизм раскрывается через выдержку, товарищество и ежедневное преодоление страха.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осмысление войны в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менялся взгляд на войну от непосредственного опыта к глубокому моральному и психологическому осмыслению.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169" y="1576525"/>
            <a:ext cx="343266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в школьной программе 11 класса: что важно знать
</a:t>
            </a:r>
            <a:endParaRPr lang="en-US" sz="2364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произведений помогает увидеть, как разные авторы раскрывают войну через верность, характер, правду боя, личную судьбу и женский подвиг.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11 класса строится от лирики к прозе и показывает войну как испытание характера, памяти и нравственного выбора, а не только как историческое событие.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школьной программы 11 класса по теме Великой Отечественной войны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литературе и культуре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сохраняется не только в книгах, но и в школьном чтении, музеях, памятных датах и семейных рассказах, где личное переживание соединяется с общей историей.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важны тем, что передают не только факты, но и эмоциональную правду эпохи: страх, надежду, долг, утрату и благодарность за выстоявшую страну.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и публичное чтение делают военные тексты доступными новым поколениям, помогая понять, что цена мира измеряется судьбами конкретных людей, а не абстрактными цифрами.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военная литература остаётся частью культурной памяти: она учит различать подвиг и жестокость, помнить погибших и ценить мир как историческое достижение.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показывает, что в предельных обстоятельствах особенно ясно видны достоинство, верность и солидарность. Она сохраняет историческую правду и учит ценить мир.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как урок памяти и ответственности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2026-05-23T15:05:04Z</dcterms:created>
  <dcterms:modified xsi:type="dcterms:W3CDTF">2026-05-23T15:05:04Z</dcterms:modified>
</cp:coreProperties>
</file>