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звёзд: Общий обзор и ключевые темы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жизненный путь звезды от рождения до конца её существования.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обеспечивают энергию, формируют галактики и планетные системы, создавая условия для жизни и разнообразия во Вселенной.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как фундамент космоса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Звёздное рождение начинается в плотных молекулярных облаках — туманностях, где гравитация сжимает газ, формируя горячее и плотное ядро.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сжатия образуется протозвезда, в которой температура и давление в центре постепенно растут, достигая миллионов кельвинов.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температуры в ядре подготавливает пуск термоядерного синтеза, переходя протозвезду в полноценную звезду.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звезды: туманности и протозвёзды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термоядерных реакций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термоядерного синтеза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достижении температуры около 10 миллионов К в центре протозвезды начинается слияние ядер водорода в гелий. Этот процесс выделяет энергию, поддерживая равновесие давления и гравитации.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стабильной звезды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излучение звезды свидетельствует о рождении и стабильном функционировании термоядерных реакций, обеспечивающих её светимость на протяжении миллионов лет.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диаграмма позволяет визуально классифицировать звёзды по температуре и светимости, отражая их эволюционные стадии.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звёзд находится на главной последовательности, что подтверждает водородный синтез как основной процесс.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базы данных, 2023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Герцшпрунга-Рассела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70–90%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период определяет энергетическую стабильность и баланс гравитационных процессов в звезде.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времени жизни звёзд проходит в стабильном состоянии водородного синтеза на главной последовательности.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астрономии, 2022
</a:t>
            </a:r>
            <a:endParaRPr lang="en-US" sz="1131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внутреннего ядра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Сжатие ядра вызывает повышение температуры и давление, что запускает новые термоядерные процессы. Эти изменения приводят к внешним преобразованиям звезды, что можно увидеть на примере Альдебарана.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и охлаждение внешних слоёв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красного гиганта радиус звезды увеличивается в десятки раз, а температура поверхности значительно снижается, придавая звезде красноватый оттенок. Примером служит Бетельгейзе — заметно большая и холодная звезда.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структуры: красные гиганты
</a:t>
            </a:r>
            <a:endParaRPr lang="en-US" sz="2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красного гиганта начинается тройной альфа-процесс, превращающий гелий в углерод и кислород — ключевые элементы для дальнейшего химического развития.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Гелиевый всплеск и новые реакции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сопровождается резким увеличением светимости звезды, что вызвано нестабильностью её внешних слоёв и изменениями внутренней структуры.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углерода и кислорода является фундаментом для сотворения планет и органических соединений, необходимых для жизни.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Нестабильность оболочки ведёт к выбросам вещества, влияя на межзвёздную среду и последующий звёздный цикл.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1797761"/>
            <a:ext cx="3832800" cy="19671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звёзд по массе и их эволюция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звезды определяет её жизненный путь, длительность существования и конечный итог трансформации.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массы существенно сокращает жизнь и определяет тип конечного объекта.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астрофизика, 2023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карлики представляют собой плотные ядра бывших звёзд с массой до 8 солнечных, оставшиеся после сброса внешних оболочек.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размеры примерно сопоставимы с Землей, а плотность достигает миллионов граммов на кубический сантиметр, что делает их одними из самых плотных объектов.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термоядерных реакций они постепенно остывают в течение миллиардов лет, теряя свою начальную яркость.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карлики: остатки маломассивных звёзд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Массивные звёзды с массой свыше 8 солнечных завершают жизнь мощным взрывом – сверхновой, выбрасывая огромное количество энергии и материи во Вселенную.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взрыва сверхновой происходит синтез элементов тяжелее железа, которые распределяются по галактике и становятся строительным материалом для новых звёзд и планет.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катаклизм сопровождается выбросом газа и пыли, создавая туманности и стимулируя процессы звёздообразования в окружающем межзвёздном пространстве.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Сверхновые: взрыв массивной звезды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669" y="144350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7094" y="144350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1775" y="1443500"/>
            <a:ext cx="267900" cy="26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90525" y="2224675"/>
            <a:ext cx="25236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Нейтронные звёзды представляют собой ультраплотные объекты с плотностью порядка 10^15 г/см³, где материя находится в состоянии, недостижимом на Земле.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5360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магнитное поле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звёзды обладают чрезвычайно сильным магнитным полем, способным в миллионы раз превосходить земные значения, влияя на окружающую среду.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7565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вращательный механизм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нейтронные звёзды вращаются со скоростями вплоть до сотен оборотов в секунду, создавая наблюдаемые пульсары с регулярными радиоимпульсами.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87954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Нейтронные звёзды: плотные объекты после сверхновой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Чёрные дыры: финал массивных звёзд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масса остаточного ядра превышает примерно 3 солнечных массы, гравитационное давление приводит к коллапсу в чёрную дыру с горизонтом событий, позволяющим свету не покидать пределы объекта.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Присутствие чёрных дыр проявляется через аккреционные диски и гравитационные волны — наблюдаемые явления, доказывающие их существование и влияние на космическое пространство.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звезды в зависимости от массы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развития звезды от формирования до финала по массе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Термоядерные реакции в звёздах синтезируют элементы до железа, которые составляют основу химических элементов во Вселенной.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Взрывы сверхновых генерируют и распространяют элементы тяжелее железа, способствуя химическому обогащению межзвёздной среды.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снабжают материалом формирующиеся планетные системы и органические соединения, необходимые для возникновения жизни.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эволюции звёзд для химии Вселенной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наблюдений: ключевые открытия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1119975" y="2200875"/>
            <a:ext cx="2170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1911–1913 гг.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Герцшпрунг и Рассел разработали диаграмму H-R, выявив соотношения между светимостью и температурой звёзд.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85675" y="71790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годы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Бааде и Цвикки предположили существование сверхновых и нейтронных звёзд, заложив основы их современного понимания.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309900" y="358635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1967 год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Джоселин Белл открыла первый пульсар, подтвердив существование нейтронных звёзд с быстрым вращением.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684825" y="1923550"/>
            <a:ext cx="21705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 и фотометрия с использованием телескопов позволяют детально изучать состав и стадии эволюции звёзд.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00" y="2872140"/>
            <a:ext cx="3623400" cy="19744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900" y="836528"/>
            <a:ext cx="3623400" cy="19744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50" y="3181647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Шаровое скопление М13 — зрелая популяция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М13 состоит из старых звёзд, демонстрируя поздние стадии эволюции и помогает понять процессы старения и распределения химических элементов.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140779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Рассеянное скопление Плеяды — пример молодых звёзд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Плеяды состоят из сравнительно молодых звёзд различной массы, позволяя исследовать ранние этапы звездной эволюции и влияние массы на характеристики.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Звёздные скопления как лаборатории эволюции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массы звезды её жизненный цикл сжимается от десятков миллиардов лет до нескольких миллионов и даже тысяч лет у самых массивных.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Очевидно, что масса звезды является ключевым фактором, резко сокращающим срок её существования на главной последовательности.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Модернизированные данные из астрофизических исследований, 2023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времён жизни звёзд разной массы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телескопы Hubble, GAIA и Chandra расширяют горизонты исследования, предоставляя детальные данные о строении и эволюции звёзд.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Спектроскопические методы позволяют анализировать химический состав звездных атмосфер с высокой точностью, выявляя особенности различных стадий.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Мощное компьютерное моделирование помогает уточнять гипотезы об этапах жизненного цикла и предсказывать свойства редких звездных форм.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исследований включают поиск первых массивных звёзд и изучение слияний нейтронных звёзд как источников гравитационных волн.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и перспективы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звёзд обусловливает распределение энергии и химических элементов во Вселенной, формируя структуру галактик и условия для жизни на планетах.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Значимость звёздной эволюции для Вселенной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2026-05-07T23:38:35Z</dcterms:created>
  <dcterms:modified xsi:type="dcterms:W3CDTF">2026-05-07T23:38:35Z</dcterms:modified>
</cp:coreProperties>
</file>