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России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большая страна через районы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России районы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России включает очень разные природные условия и виды деятельности людей, поэтому деление на районы помогает лучше понимать страну.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районирование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частях страны нужны свои решения: где-то важнее порты, где-то — дороги к заводам, а где-то — поддержка сельского хозяйства и поселений.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помогает увидеть, как связаны природа, ресурсы и жизнь людей. Тогда легче понять, почему одни территории развиваются быстрее других.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школ, больниц и транспорта особенно важно учитывать плотность населения и расстояния. Иначе одинаковые решения могут оказаться неудобными или неэффективными.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карта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районы показывают, как страна устроена на карте: какие части похожи между собой, а какие резко отличаются по условиям и занятиям.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 — это способ разделить территорию на части, если у них есть общие признаки. Такой подход помогает упорядочить изучение большой страны.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похожим образом объединяют классы по возрасту или предметам. Это делает расписание понятнее и удобнее для всех учеников.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географии районы могут выделять по природным условиям, хозяйству или способу управления. Одна территория может подходить сразу под несколько делений.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польза районирования — в том, что оно облегчает изучение карты и помогает находить связи между территориями.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районирование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района — общее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и хозяйственных признаков территории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районирования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районирования используют разные критерии и помогают решать разные задачи в географии.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регион можно рассматривать сразу с нескольких сторон: природной, хозяйственной и управленческой.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районирование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зоны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районирование учитывает климат и природные зоны. Поэтому на карте легко выделяются тундра, тайга, степи и горные области.
</a:t>
            </a:r>
            <a:endParaRPr lang="en-US" sz="1499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реки и моря тоже влияют на границы районов. Там, где условия резко меняются, один природный район часто сменяется другим.
</a:t>
            </a:r>
            <a:endParaRPr lang="en-US" sz="1499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помогают понять, почему территории похожи или различаются. Лес, вода, руда и плодородные почвы создают разные возможности для жизни и труда.
</a:t>
            </a:r>
            <a:endParaRPr lang="en-US" sz="1393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важно для изучения природы и охраны окружающей среды. Оно показывает, какие условия нужно учитывать в каждом районе.
</a:t>
            </a:r>
            <a:endParaRPr lang="en-US" sz="14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районирование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профиль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хозяйство территорий: где развиты промышленность, сельское хозяйство, добыча сырья или услуги. Это помогает увидеть общий профиль района.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центров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 население и крупные города. Чем больше рабочих мест и связей в центре, тем сильнее он объединяет окружающую территорию.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учитывают транспорт и торговые пути. Железные дороги, реки, порты и трассы показывают, как районы связаны между собой.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район выделяют как часть страны с общими экономическими признаками. Такой подход удобен для анализа развития и планирования.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карты районов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районов по данным природы, населения и транспорта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и экономические районы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подходов к делению территории показывает, что они решают разные задачи: один связан с управлением, другой — с изучением хозяйства и 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районов зависят от цели деления: для управления и для анализа экономики они могут не совпадать.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районирования в России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 — начале XX века районы чаще связывали с природой: климатом, рельефом, реками и полезными ископаемыми. Такое деление помогало описывать огромные и слабо изученные территории.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Позже, с ростом городов и заводов, стали учитывать хозяйство, дороги, порты и промышленные центры. Район начали понимать как не только природную, но и экономическую часть страны.
</a:t>
            </a:r>
            <a:endParaRPr lang="en-US" sz="1188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районирование опирается на статистику, транспортные связи и взаимосвязь территорий. География рассматривает район как удобный инструмент для анализа и планирования развития.
</a:t>
            </a:r>
            <a:endParaRPr lang="en-US" sz="11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смотрит на Балтику: здесь важны порты, морские пути и торговые связи. На карте район выделяется как окно России в Европу, где особенно заметен Санкт-Петербург и его транспортный узел.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Россия образует густую сеть городов, дорог и предприятий. Это сердце страны, где сосредоточены управление, образование, наука и крупнейший рынок труда, а Москва объединяет многие потоки.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за Уралом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Уралом карта становится просторнее и суровее. Здесь особенно заметны ресурсы, большие расстояния и редкая сеть городов, поэтому районы сильнее зависят от добычи сырья, энергетики и магистралей.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крупных экономических районов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20729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20729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Северо-Запада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Балтийское море, реки и каналы делают район важным для портов и перевозок. Через них проходят грузы, а города района связаны с внешней торговлей и морскими маршрутами.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Прохладный и влажный климат влияет на природу и жизнь людей. Леса, озёра и дожди делают пейзаж северо-запада узнаваемым и отличным от более сухих районов страны.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Судостроение, транспортное машиностроение и портовая инфраструктура поддерживают хозяйство района. Здесь особенно ценятся опытные кадры, удобные связи и близость к крупным рынкам.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 — главный центр района, где сосредоточены культура, наука, транспорт и управление. Он связывает территорию с другими регионами России и зарубежными странами.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живёт большая часть населения европейской России. Плотная сеть городов, посёлков и дорог облегчает связи между предприятиями, учебными заведениями и центрами управления.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 её роль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 — крупнейший узел страны. Вокруг неё сосредоточены управление, деловая жизнь, транспортные потоки и важнейшие учреждения, которые влияют на весь район.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много научных центров, университетов и школ. Поэтому Центральная Россия особенно заметна как территория, где развиваются образование, исследования и подготовка специалистов.
</a:t>
            </a:r>
            <a:endParaRPr lang="en-US" sz="1387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здесь разнообразна: от машиностроения до пищевых производств. Многие предприятия расположены рядом с крупными городами, где есть кадры, транспорт и потребители.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Центральной России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1341" y="2208260"/>
            <a:ext cx="310200" cy="275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191027"/>
            <a:ext cx="310200" cy="31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33991"/>
            <a:ext cx="310200" cy="248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Поволжья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 магистраль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стала главной осью района: вдоль неё идут перевозки, работают речные порты и крупные города. Река соединяет территории и помогает развивать хозяйство.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Поволжье развиты нефтехимия, машиностроение и переработка сырья. Производства тяготеют к крупным городам и транспортным узлам, где удобнее обмениваться товарами и кадрами.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 лесостепи дают хорошие условия для земледелия. Здесь выращивают зерновые и другие культуры, а сельское хозяйство остаётся важной частью экономики района.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стоят не только на Волге, но и на её притоках. Они образуют цепочку центров, которые поддерживают связь между природными районами и экономикой.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Уральская промышленность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известен как крупная промышленная территория, где добывают руду и развивают металлургию. Города здесь связаны с заводами, а природные ресурсы стали основой хозяйства ещё давно.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 особенно выделяется запасами нефти и газа. Добыча сырья требует мощной энергетики, трубопроводов и транспорта, которые соединяют месторождения с городами и перерабатывающими центрами.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 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делают транспорт одной из главных задач. Магистрали, железные дороги и авиация помогают доставлять людей, оборудование и продукцию между удалёнными районами и месторождениями.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района — две опоры экономики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восточных районов России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расселение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пространства и суровый климат делают заселение редким и неравномерным. Многие поселения возникли там, где есть реки, транспортные пути или доступ к ресурсам.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важны добыча сырья, лесная промышленность и гидроэнергетика. Природные богатства используют там, где они находятся, поэтому хозяйство часто привязано к отдельным крупным узлам.
</a:t>
            </a:r>
            <a:endParaRPr lang="en-US" sz="1458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побережья и морские порты помогают связывать районы с остальной страной. Для многих городов вода — это путь снабжения, перевозок и развития торговли.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на 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Дальнем Востоке и в Восточной Сибири города часто стоят далеко друг от друга. Их развитие зависит от транспорта, климата и способности людей работать в сложных условиях.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6457"/>
            <a:ext cx="4164900" cy="16475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крупные районы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крупные районы России по главным признакам хозяйства и положения.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района своя ведущая функция: у одних — управление и наука, у других — перевозки и сельское хозяйство, у третьих — добыча ресурсов.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 в связях районов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трубопроводы особенно важны для больших расстояний, где перевозки дорогие и долгие.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нагрузка ложится на железные дороги и трубопроводы: именно они лучше всего соединяют удалённые районы и крупные центры.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«Транспорт России»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помогают понять страну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Районирование помогает увидеть, как по-разному устроена Россия, и почему одним территориям нужны порты, другим — заводы, а третьим — магистрали и поддержка связи.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2026-07-26T23:25:21Z</dcterms:created>
  <dcterms:modified xsi:type="dcterms:W3CDTF">2026-07-26T23:25:21Z</dcterms:modified>
</cp:coreProperties>
</file>