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Надкласс Рыбы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разнообразие, строение и значение одной из крупнейших групп животных.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рыб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появились около 500 миллионов лет назад и заняли все водные среды. Благодаря эволюционной адаптации, они составляют половину всех позвоночных видов на Земле.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Надкласс Рыбы объединяет водных позвоночных с жабрами, позволяющими эффективно дышать в воде и обеспечивающих жизнедеятельность.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рыб характерно обтекаемое тело и плавники вместо лап, что упрощает маневрирование и снижает сопротивление при плавании.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покрыта чешуёй и выделяет слизь, что служит защитой и уменьшает трение при движении в водной среде.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надкласс Рыбы? Основные признаки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во всех водоёмах Земли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34 000 видов рыб обитают в морях, океанах, реках и озёрах. Пресноводная щука широко встречается в Евразии, а морской тунец предпочитает тёплые моря.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воды — центр видов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видовое разнообразие рыб наблюдается в тропиках. Яркие коралловые рифы приют для многих необычных и красочных видов рыб.
</a:t>
            </a:r>
            <a:endParaRPr lang="en-US" sz="1199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различным средам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приспособились к самым разным условиям — от глубоководных впадин с холодной водой до мелких пресноводных ручьёв с переменной температурой.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распространение рыб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Надкласс Рыбы делится на три основных класса: костные, хрящевые и древние лопастепёрые рыбы с разными типами скелета и плавников.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имеют твёрдый скелет и плавательный пузырь, хрящевые — гибкий хрящевой скелет, а лопастепёрые обладают уникальной костно-хрящевой структурой.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также касаются способов размножения, строения плавников и жаберных крышек, что отражает их разнообразное эволюционное развитие.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надкласса Рыбы
</a:t>
            </a:r>
            <a:endParaRPr lang="en-US" sz="25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Дипнообразные: характеристика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дыхания двоякодышащих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Дипнообразные рыбы умеют дышать и жабрами, и примитивными лёгкими. Это помогает им выживать в пересыхающих водоёмах, зарываясь в ил до появления воды.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рогозуб — пример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Рогозуб обеспечивает редкий пример выжившей группы двоякодышащих. Он обитает в пресных водах Австралии и может использовать лёгкие для дыхания.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Латимерия — легенда эволюции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Целакант обнаружен в 1938 году и считается 'живым ископаемым'. Обитает у берегов Африки и Индонезии, сохраняя древние признаки.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Промежуточное звено в эволюции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Кистепёрые рыбы послужили переходной формой между рыбами и первыми наземными позвоночными, важны для понимания происхождения четвероногих.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Кистепёрые рыбы: особенности и роль в эволюции
</a:t>
            </a:r>
            <a:endParaRPr lang="en-US" sz="2555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классов рыб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характерных особенностей трёх классов рыб: скелет, плавательный пузырь и жаберные крышки.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выделяются наличием костного скелета и плавательного пузыря, что обеспечивает различные адаптации и эффективность в плавании.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костных рыб живёт в солёных водах, особенно в тропиках, где видовое разнообразие достигает максимума.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доминируют среди всех классов, а хрящевые предпочитают тёплые океанические воды с меньшим разнообразием видов.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рыб по классам и средам обитания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биологические базы данных, 2023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Хрящевые рыбы: особенности и примеры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размеры хрящевых рыб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хрящевым относятся более 1100 видов акул, скатов и химер. Китовая акула — самый крупный представитель, достигающий 18 метров в длину.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и чувств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плавательного пузыря компенсируется плотным скелетом из хряща, а электролокация помогает многим видам находить добычу в темных глубинах.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скелет как опора тела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имеют твёрдый костный скелет, что придаёт им прочность и гибкость. Это отличает их от хрящевых рыб и обеспечивает эффективное движение в воде.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представителей костных рыб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эту группу входят как пресноводные, так и морские виды, например, лещи обитают в реках, а сельдь предпочитает солёную воду. Их многообразие делает группу самой многочисленной среди рыб.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Костные рыбы: отличия и представители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 рыб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рыбы делится на три части: голову, туловище и хвост. Голова содержит органы чувств и рот, а тело покрыто защитной чешуёй. Такое строение помогает адаптироваться к среде обитания.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плавников и чешуи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обеспечивают устойчивость и маневренность в воде. Чешуя защищает кожу и снижает трение при плавании, делая движение более эффективным и быстрым.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рыб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органы чувств рыб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позволяют рыбам получать кислород из воды, что жизненно важно для их дыхания. Это система тонких пластин, пропускающих воду и кровь.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рыб замкнутая, сердце имеет две камеры, что способствует эффективному насыщению крови кислородом и её распределению.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включают боковую линию для улавливания вибраций, а также острое обоняние и зрение, адаптированное к различным условиям освещения.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 рыб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рыб размножается путём икрометания: самки откладывают икру, из которой вылупляются личинки.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проходит несколько стадий: личинка, мальок, взрослая особь. Каждая стадия сопровождается изменениями формы и поведения.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акулы, используют внутреннее оплодотворение, что повышает шансы на выживание потомства.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рыб тесно связан с сезонностью и изменениями среды, что влияет на время нереста и миграций.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адаптации рыб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лососевых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Лососи проводят основную часть жизни в море, но возвращаются в пресные реки для нереста. Это сложная адаптация к смене среды, требующая выносливости и точной навигации.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гуппи и их условия жизни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Гуппи обитают в тёплых пресных водах, где высокая температура и разнообразие микросреды влияют на их поведение и размножение, способствуя быстрому росту популяции.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1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пресноводный окунь
</a:t>
            </a:r>
            <a:pPr algn="ctr" indent="0" marL="0">
              <a:lnSpc>
                <a:spcPct val="90000"/>
              </a:lnSpc>
              <a:buNone/>
            </a:pPr>
            <a:r>
              <a:rPr lang="en-US" sz="46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Окунь широко распространён в российских реках и озёрах. Он устойчив к разным температурам и активно охотится, занимая важное место в пищевой цепи пресных вод.
</a:t>
            </a:r>
            <a:endParaRPr lang="en-US" sz="11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рыбы используют острые зубы и сильные челюсти для поимки и удержания добычи, что обеспечивает им доминирующую роль в экосистеме.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виды питаются водорослями и растениями, их пищеварительная система адаптирована для переваривания жесткой клетчатки.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рыбы обладают универсальным пищеварительным аппаратом, позволяющим усваивать разнообразную пищу и легко приспосабливаться к условиям.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особенности пищеварения рыб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 экосистеме: отношения с другими организмами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выступают как хищники, контролируя численность популяций мелких организмов.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становятся жертвами крупных хищников, тем самым поддерживая баланс в природе.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рыбы-клоуна и актинии иллюстрирует взаимовыгодные отношения, где обе стороны получают защиту.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среди рыб проявляется через разных паразитов, влияющих на здоровье и поведение хозяев.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как источник питания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— основа питания для миллиардов людей, обеспечивая важный белок и жизненно необходимые жирные кислоты, особенно в прибрежных регионах и на островах.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рыбного хозяйства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фермы и рыболовные предприятия в России, Норвегии и Китае играют ключевую роль в мировой экономике, поддерживая устойчивое производство и экспорт.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рыбы в промышленности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пищи, рыбы применяются в аквариумистике и производстве полезных продуктов, включая лекарственные средства и корма для животных.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рыб для человека и экономики
</a:t>
            </a:r>
            <a:endParaRPr lang="en-US" sz="25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охраны и сохранения рыбных популяций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— загрязнение вод и деградация среды обитания, что существенно снижает численность многих видов.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редких рыб реализуются программы разведения в неволе и создание охраняемых природных территорий.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Надкласс Рыбы: значение и вызовы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краеугольный камень водных экосистем и человеческого благополучия. Их изучение и охрана необходимы для устойчивого будущего планеты.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2026-05-09T15:15:36Z</dcterms:created>
  <dcterms:modified xsi:type="dcterms:W3CDTF">2026-05-09T15:15:36Z</dcterms:modified>
</cp:coreProperties>
</file>